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BDBC4-C2B6-4317-8535-FB8B00741137}" type="doc">
      <dgm:prSet loTypeId="urn:microsoft.com/office/officeart/2005/8/layout/lProcess3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DD4263-D2A9-4D75-AE0B-6E83CD3E58DE}">
      <dgm:prSet/>
      <dgm:spPr/>
      <dgm:t>
        <a:bodyPr/>
        <a:lstStyle/>
        <a:p>
          <a:pPr rtl="0"/>
          <a:r>
            <a:rPr lang="en-US" baseline="0" dirty="0" smtClean="0"/>
            <a:t>Warning Signs</a:t>
          </a:r>
          <a:endParaRPr lang="en-US" dirty="0"/>
        </a:p>
      </dgm:t>
    </dgm:pt>
    <dgm:pt modelId="{05CDB666-C241-4027-877E-20CA847ABB84}" type="parTrans" cxnId="{57AB3F11-056C-442C-9943-903D3468FE1A}">
      <dgm:prSet/>
      <dgm:spPr/>
      <dgm:t>
        <a:bodyPr/>
        <a:lstStyle/>
        <a:p>
          <a:endParaRPr lang="en-US"/>
        </a:p>
      </dgm:t>
    </dgm:pt>
    <dgm:pt modelId="{F3AFAC29-156E-4B2B-A395-5A209B2F34D4}" type="sibTrans" cxnId="{57AB3F11-056C-442C-9943-903D3468FE1A}">
      <dgm:prSet/>
      <dgm:spPr/>
      <dgm:t>
        <a:bodyPr/>
        <a:lstStyle/>
        <a:p>
          <a:endParaRPr lang="en-US"/>
        </a:p>
      </dgm:t>
    </dgm:pt>
    <dgm:pt modelId="{CEBD39E3-D8A5-46A5-9AA9-3D87598B9281}">
      <dgm:prSet/>
      <dgm:spPr/>
      <dgm:t>
        <a:bodyPr/>
        <a:lstStyle/>
        <a:p>
          <a:pPr rtl="0"/>
          <a:r>
            <a:rPr lang="en-US" baseline="0" dirty="0" smtClean="0"/>
            <a:t>Causes</a:t>
          </a:r>
          <a:endParaRPr lang="en-US" dirty="0"/>
        </a:p>
      </dgm:t>
    </dgm:pt>
    <dgm:pt modelId="{77A629E5-3EDB-4DB4-BBF6-2ECAB088FF71}" type="parTrans" cxnId="{D8C6C204-194A-4A03-8D52-9F804DEC84D6}">
      <dgm:prSet/>
      <dgm:spPr/>
      <dgm:t>
        <a:bodyPr/>
        <a:lstStyle/>
        <a:p>
          <a:endParaRPr lang="en-US"/>
        </a:p>
      </dgm:t>
    </dgm:pt>
    <dgm:pt modelId="{4C641D36-614F-46E3-BF29-5008FD9AB8C4}" type="sibTrans" cxnId="{D8C6C204-194A-4A03-8D52-9F804DEC84D6}">
      <dgm:prSet/>
      <dgm:spPr/>
      <dgm:t>
        <a:bodyPr/>
        <a:lstStyle/>
        <a:p>
          <a:endParaRPr lang="en-US"/>
        </a:p>
      </dgm:t>
    </dgm:pt>
    <dgm:pt modelId="{4BCAD2AA-5CCF-4E38-B0DC-AD5835ACD8AD}">
      <dgm:prSet/>
      <dgm:spPr/>
      <dgm:t>
        <a:bodyPr/>
        <a:lstStyle/>
        <a:p>
          <a:pPr rtl="0"/>
          <a:r>
            <a:rPr lang="en-US" baseline="0" dirty="0" smtClean="0"/>
            <a:t>How to help</a:t>
          </a:r>
          <a:endParaRPr lang="en-US" dirty="0"/>
        </a:p>
      </dgm:t>
    </dgm:pt>
    <dgm:pt modelId="{882DFC3D-5554-4F9C-87B7-BEE4AB1392BB}" type="parTrans" cxnId="{26F4BA49-4D7C-4124-8264-56C859541129}">
      <dgm:prSet/>
      <dgm:spPr/>
      <dgm:t>
        <a:bodyPr/>
        <a:lstStyle/>
        <a:p>
          <a:endParaRPr lang="en-US"/>
        </a:p>
      </dgm:t>
    </dgm:pt>
    <dgm:pt modelId="{90B4AC13-050F-4A7D-ADEB-D5E62C2CF141}" type="sibTrans" cxnId="{26F4BA49-4D7C-4124-8264-56C859541129}">
      <dgm:prSet/>
      <dgm:spPr/>
      <dgm:t>
        <a:bodyPr/>
        <a:lstStyle/>
        <a:p>
          <a:endParaRPr lang="en-US"/>
        </a:p>
      </dgm:t>
    </dgm:pt>
    <dgm:pt modelId="{A195FF2E-A7F0-4F25-A743-A48546E3FD55}">
      <dgm:prSet/>
      <dgm:spPr/>
      <dgm:t>
        <a:bodyPr/>
        <a:lstStyle/>
        <a:p>
          <a:pPr rtl="0"/>
          <a:r>
            <a:rPr lang="en-US" baseline="0" dirty="0" smtClean="0"/>
            <a:t>Suicide Myths</a:t>
          </a:r>
          <a:endParaRPr lang="en-US" dirty="0"/>
        </a:p>
      </dgm:t>
    </dgm:pt>
    <dgm:pt modelId="{1FABAA88-2D18-4724-BC1E-552E138B3F9E}" type="parTrans" cxnId="{72C9705B-0A1F-4E03-B73A-939CE90768C2}">
      <dgm:prSet/>
      <dgm:spPr/>
      <dgm:t>
        <a:bodyPr/>
        <a:lstStyle/>
        <a:p>
          <a:endParaRPr lang="en-US"/>
        </a:p>
      </dgm:t>
    </dgm:pt>
    <dgm:pt modelId="{99FAF380-D507-4C63-8E84-5EF03053D989}" type="sibTrans" cxnId="{72C9705B-0A1F-4E03-B73A-939CE90768C2}">
      <dgm:prSet/>
      <dgm:spPr/>
      <dgm:t>
        <a:bodyPr/>
        <a:lstStyle/>
        <a:p>
          <a:endParaRPr lang="en-US"/>
        </a:p>
      </dgm:t>
    </dgm:pt>
    <dgm:pt modelId="{2F87095E-B8AA-4C4D-B6CB-E70EAD9B809C}">
      <dgm:prSet/>
      <dgm:spPr/>
      <dgm:t>
        <a:bodyPr/>
        <a:lstStyle/>
        <a:p>
          <a:pPr rtl="0"/>
          <a:r>
            <a:rPr lang="en-US" baseline="0" dirty="0" smtClean="0"/>
            <a:t>Facts and Stats</a:t>
          </a:r>
          <a:endParaRPr lang="en-US" baseline="0" dirty="0"/>
        </a:p>
      </dgm:t>
    </dgm:pt>
    <dgm:pt modelId="{36750E6B-05A2-4472-A230-0D9324A4973A}" type="parTrans" cxnId="{F6D2B4AE-A8F5-42AC-BBEA-A8F106EB914A}">
      <dgm:prSet/>
      <dgm:spPr/>
      <dgm:t>
        <a:bodyPr/>
        <a:lstStyle/>
        <a:p>
          <a:endParaRPr lang="en-US"/>
        </a:p>
      </dgm:t>
    </dgm:pt>
    <dgm:pt modelId="{9438E9EA-8630-4760-A1BA-6AEEAEA970DF}" type="sibTrans" cxnId="{F6D2B4AE-A8F5-42AC-BBEA-A8F106EB914A}">
      <dgm:prSet/>
      <dgm:spPr/>
      <dgm:t>
        <a:bodyPr/>
        <a:lstStyle/>
        <a:p>
          <a:endParaRPr lang="en-US"/>
        </a:p>
      </dgm:t>
    </dgm:pt>
    <dgm:pt modelId="{E5F4BD7A-ED2A-4E9E-9923-6CE035202598}" type="pres">
      <dgm:prSet presAssocID="{EEDBDBC4-C2B6-4317-8535-FB8B007411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C614D7-EC03-4044-BC02-047A3046588E}" type="pres">
      <dgm:prSet presAssocID="{54DD4263-D2A9-4D75-AE0B-6E83CD3E58DE}" presName="horFlow" presStyleCnt="0"/>
      <dgm:spPr/>
    </dgm:pt>
    <dgm:pt modelId="{5C10FE94-1762-4A3D-B28A-9ABAF41D3416}" type="pres">
      <dgm:prSet presAssocID="{54DD4263-D2A9-4D75-AE0B-6E83CD3E58DE}" presName="bigChev" presStyleLbl="node1" presStyleIdx="0" presStyleCnt="5" custLinFactY="2691" custLinFactNeighborX="-2880" custLinFactNeighborY="100000"/>
      <dgm:spPr/>
      <dgm:t>
        <a:bodyPr/>
        <a:lstStyle/>
        <a:p>
          <a:endParaRPr lang="en-US"/>
        </a:p>
      </dgm:t>
    </dgm:pt>
    <dgm:pt modelId="{205C911F-7422-4E85-B095-FBA7269A7098}" type="pres">
      <dgm:prSet presAssocID="{54DD4263-D2A9-4D75-AE0B-6E83CD3E58DE}" presName="vSp" presStyleCnt="0"/>
      <dgm:spPr/>
    </dgm:pt>
    <dgm:pt modelId="{53B20126-0E49-4C42-957F-403CC5420DE6}" type="pres">
      <dgm:prSet presAssocID="{CEBD39E3-D8A5-46A5-9AA9-3D87598B9281}" presName="horFlow" presStyleCnt="0"/>
      <dgm:spPr/>
    </dgm:pt>
    <dgm:pt modelId="{78151279-EA99-4EF0-935A-697B71C1E3EE}" type="pres">
      <dgm:prSet presAssocID="{CEBD39E3-D8A5-46A5-9AA9-3D87598B9281}" presName="bigChev" presStyleLbl="node1" presStyleIdx="1" presStyleCnt="5" custLinFactY="1201" custLinFactNeighborX="-2880" custLinFactNeighborY="100000"/>
      <dgm:spPr/>
      <dgm:t>
        <a:bodyPr/>
        <a:lstStyle/>
        <a:p>
          <a:endParaRPr lang="en-US"/>
        </a:p>
      </dgm:t>
    </dgm:pt>
    <dgm:pt modelId="{618CFA18-D675-437C-9E67-11382B323EF5}" type="pres">
      <dgm:prSet presAssocID="{CEBD39E3-D8A5-46A5-9AA9-3D87598B9281}" presName="vSp" presStyleCnt="0"/>
      <dgm:spPr/>
    </dgm:pt>
    <dgm:pt modelId="{093BFDBC-8DF6-44C6-BB12-C1CA4B1F9247}" type="pres">
      <dgm:prSet presAssocID="{4BCAD2AA-5CCF-4E38-B0DC-AD5835ACD8AD}" presName="horFlow" presStyleCnt="0"/>
      <dgm:spPr/>
    </dgm:pt>
    <dgm:pt modelId="{CF4B7EFF-1688-4762-B82A-4136B96695D9}" type="pres">
      <dgm:prSet presAssocID="{4BCAD2AA-5CCF-4E38-B0DC-AD5835ACD8AD}" presName="bigChev" presStyleLbl="node1" presStyleIdx="2" presStyleCnt="5" custLinFactNeighborX="-2880" custLinFactNeighborY="99712"/>
      <dgm:spPr/>
      <dgm:t>
        <a:bodyPr/>
        <a:lstStyle/>
        <a:p>
          <a:endParaRPr lang="en-US"/>
        </a:p>
      </dgm:t>
    </dgm:pt>
    <dgm:pt modelId="{833AC640-9453-45BB-9F1A-73A654E25B0D}" type="pres">
      <dgm:prSet presAssocID="{4BCAD2AA-5CCF-4E38-B0DC-AD5835ACD8AD}" presName="vSp" presStyleCnt="0"/>
      <dgm:spPr/>
    </dgm:pt>
    <dgm:pt modelId="{D93557E9-F46B-4EDE-A6B4-C29F6D3AB3BD}" type="pres">
      <dgm:prSet presAssocID="{A195FF2E-A7F0-4F25-A743-A48546E3FD55}" presName="horFlow" presStyleCnt="0"/>
      <dgm:spPr/>
    </dgm:pt>
    <dgm:pt modelId="{87AF802F-DB92-48B9-B00B-BA2CC82B41D4}" type="pres">
      <dgm:prSet presAssocID="{A195FF2E-A7F0-4F25-A743-A48546E3FD55}" presName="bigChev" presStyleLbl="node1" presStyleIdx="3" presStyleCnt="5" custLinFactNeighborX="-2880" custLinFactNeighborY="98222"/>
      <dgm:spPr/>
      <dgm:t>
        <a:bodyPr/>
        <a:lstStyle/>
        <a:p>
          <a:endParaRPr lang="en-US"/>
        </a:p>
      </dgm:t>
    </dgm:pt>
    <dgm:pt modelId="{D763D9F5-763C-4DAC-97A1-D032805D1F48}" type="pres">
      <dgm:prSet presAssocID="{A195FF2E-A7F0-4F25-A743-A48546E3FD55}" presName="vSp" presStyleCnt="0"/>
      <dgm:spPr/>
    </dgm:pt>
    <dgm:pt modelId="{1FE9D4AB-CD2B-42FB-B15C-78CE1C9C5AE5}" type="pres">
      <dgm:prSet presAssocID="{2F87095E-B8AA-4C4D-B6CB-E70EAD9B809C}" presName="horFlow" presStyleCnt="0"/>
      <dgm:spPr/>
    </dgm:pt>
    <dgm:pt modelId="{3F640DBE-918B-4AC9-A93D-C85B59E70C9D}" type="pres">
      <dgm:prSet presAssocID="{2F87095E-B8AA-4C4D-B6CB-E70EAD9B809C}" presName="bigChev" presStyleLbl="node1" presStyleIdx="4" presStyleCnt="5" custLinFactY="-200000" custLinFactNeighborX="-2880" custLinFactNeighborY="-256443"/>
      <dgm:spPr/>
      <dgm:t>
        <a:bodyPr/>
        <a:lstStyle/>
        <a:p>
          <a:endParaRPr lang="en-US"/>
        </a:p>
      </dgm:t>
    </dgm:pt>
  </dgm:ptLst>
  <dgm:cxnLst>
    <dgm:cxn modelId="{4F6100BD-0008-43D3-9BDF-774A05E7B2D8}" type="presOf" srcId="{EEDBDBC4-C2B6-4317-8535-FB8B00741137}" destId="{E5F4BD7A-ED2A-4E9E-9923-6CE035202598}" srcOrd="0" destOrd="0" presId="urn:microsoft.com/office/officeart/2005/8/layout/lProcess3"/>
    <dgm:cxn modelId="{26F4BA49-4D7C-4124-8264-56C859541129}" srcId="{EEDBDBC4-C2B6-4317-8535-FB8B00741137}" destId="{4BCAD2AA-5CCF-4E38-B0DC-AD5835ACD8AD}" srcOrd="2" destOrd="0" parTransId="{882DFC3D-5554-4F9C-87B7-BEE4AB1392BB}" sibTransId="{90B4AC13-050F-4A7D-ADEB-D5E62C2CF141}"/>
    <dgm:cxn modelId="{72C9705B-0A1F-4E03-B73A-939CE90768C2}" srcId="{EEDBDBC4-C2B6-4317-8535-FB8B00741137}" destId="{A195FF2E-A7F0-4F25-A743-A48546E3FD55}" srcOrd="3" destOrd="0" parTransId="{1FABAA88-2D18-4724-BC1E-552E138B3F9E}" sibTransId="{99FAF380-D507-4C63-8E84-5EF03053D989}"/>
    <dgm:cxn modelId="{F6D2B4AE-A8F5-42AC-BBEA-A8F106EB914A}" srcId="{EEDBDBC4-C2B6-4317-8535-FB8B00741137}" destId="{2F87095E-B8AA-4C4D-B6CB-E70EAD9B809C}" srcOrd="4" destOrd="0" parTransId="{36750E6B-05A2-4472-A230-0D9324A4973A}" sibTransId="{9438E9EA-8630-4760-A1BA-6AEEAEA970DF}"/>
    <dgm:cxn modelId="{D04E7EFE-E0AA-418B-9EA7-3A76A44373AE}" type="presOf" srcId="{4BCAD2AA-5CCF-4E38-B0DC-AD5835ACD8AD}" destId="{CF4B7EFF-1688-4762-B82A-4136B96695D9}" srcOrd="0" destOrd="0" presId="urn:microsoft.com/office/officeart/2005/8/layout/lProcess3"/>
    <dgm:cxn modelId="{42583F19-72D6-4315-A79F-9CB832B0F8BA}" type="presOf" srcId="{CEBD39E3-D8A5-46A5-9AA9-3D87598B9281}" destId="{78151279-EA99-4EF0-935A-697B71C1E3EE}" srcOrd="0" destOrd="0" presId="urn:microsoft.com/office/officeart/2005/8/layout/lProcess3"/>
    <dgm:cxn modelId="{D8C6C204-194A-4A03-8D52-9F804DEC84D6}" srcId="{EEDBDBC4-C2B6-4317-8535-FB8B00741137}" destId="{CEBD39E3-D8A5-46A5-9AA9-3D87598B9281}" srcOrd="1" destOrd="0" parTransId="{77A629E5-3EDB-4DB4-BBF6-2ECAB088FF71}" sibTransId="{4C641D36-614F-46E3-BF29-5008FD9AB8C4}"/>
    <dgm:cxn modelId="{D8793F77-AD50-4324-A761-C00367B920E2}" type="presOf" srcId="{54DD4263-D2A9-4D75-AE0B-6E83CD3E58DE}" destId="{5C10FE94-1762-4A3D-B28A-9ABAF41D3416}" srcOrd="0" destOrd="0" presId="urn:microsoft.com/office/officeart/2005/8/layout/lProcess3"/>
    <dgm:cxn modelId="{93BB0E74-CC80-4CD7-B14A-3F87F9967405}" type="presOf" srcId="{2F87095E-B8AA-4C4D-B6CB-E70EAD9B809C}" destId="{3F640DBE-918B-4AC9-A93D-C85B59E70C9D}" srcOrd="0" destOrd="0" presId="urn:microsoft.com/office/officeart/2005/8/layout/lProcess3"/>
    <dgm:cxn modelId="{5148F9ED-632E-48D2-8E0C-01DCC023A4AA}" type="presOf" srcId="{A195FF2E-A7F0-4F25-A743-A48546E3FD55}" destId="{87AF802F-DB92-48B9-B00B-BA2CC82B41D4}" srcOrd="0" destOrd="0" presId="urn:microsoft.com/office/officeart/2005/8/layout/lProcess3"/>
    <dgm:cxn modelId="{57AB3F11-056C-442C-9943-903D3468FE1A}" srcId="{EEDBDBC4-C2B6-4317-8535-FB8B00741137}" destId="{54DD4263-D2A9-4D75-AE0B-6E83CD3E58DE}" srcOrd="0" destOrd="0" parTransId="{05CDB666-C241-4027-877E-20CA847ABB84}" sibTransId="{F3AFAC29-156E-4B2B-A395-5A209B2F34D4}"/>
    <dgm:cxn modelId="{26470926-222E-4B1C-93EF-5C3DB754AD60}" type="presParOf" srcId="{E5F4BD7A-ED2A-4E9E-9923-6CE035202598}" destId="{3CC614D7-EC03-4044-BC02-047A3046588E}" srcOrd="0" destOrd="0" presId="urn:microsoft.com/office/officeart/2005/8/layout/lProcess3"/>
    <dgm:cxn modelId="{16415891-7620-4FC1-BFB7-1BD92C40753A}" type="presParOf" srcId="{3CC614D7-EC03-4044-BC02-047A3046588E}" destId="{5C10FE94-1762-4A3D-B28A-9ABAF41D3416}" srcOrd="0" destOrd="0" presId="urn:microsoft.com/office/officeart/2005/8/layout/lProcess3"/>
    <dgm:cxn modelId="{B285F5FE-6E23-4843-9011-B48A736D53DD}" type="presParOf" srcId="{E5F4BD7A-ED2A-4E9E-9923-6CE035202598}" destId="{205C911F-7422-4E85-B095-FBA7269A7098}" srcOrd="1" destOrd="0" presId="urn:microsoft.com/office/officeart/2005/8/layout/lProcess3"/>
    <dgm:cxn modelId="{19B1DEF3-3F2A-467B-A61A-648BB0113EE9}" type="presParOf" srcId="{E5F4BD7A-ED2A-4E9E-9923-6CE035202598}" destId="{53B20126-0E49-4C42-957F-403CC5420DE6}" srcOrd="2" destOrd="0" presId="urn:microsoft.com/office/officeart/2005/8/layout/lProcess3"/>
    <dgm:cxn modelId="{749D1B93-0E3B-48C8-9BA1-8875A701E515}" type="presParOf" srcId="{53B20126-0E49-4C42-957F-403CC5420DE6}" destId="{78151279-EA99-4EF0-935A-697B71C1E3EE}" srcOrd="0" destOrd="0" presId="urn:microsoft.com/office/officeart/2005/8/layout/lProcess3"/>
    <dgm:cxn modelId="{1D7DABCD-3AD2-4A6C-9564-6320FBBCAF57}" type="presParOf" srcId="{E5F4BD7A-ED2A-4E9E-9923-6CE035202598}" destId="{618CFA18-D675-437C-9E67-11382B323EF5}" srcOrd="3" destOrd="0" presId="urn:microsoft.com/office/officeart/2005/8/layout/lProcess3"/>
    <dgm:cxn modelId="{A49AE51D-5992-4803-B102-320BCC043194}" type="presParOf" srcId="{E5F4BD7A-ED2A-4E9E-9923-6CE035202598}" destId="{093BFDBC-8DF6-44C6-BB12-C1CA4B1F9247}" srcOrd="4" destOrd="0" presId="urn:microsoft.com/office/officeart/2005/8/layout/lProcess3"/>
    <dgm:cxn modelId="{1F12D9E9-0561-4719-A0C5-9958DE6EB52D}" type="presParOf" srcId="{093BFDBC-8DF6-44C6-BB12-C1CA4B1F9247}" destId="{CF4B7EFF-1688-4762-B82A-4136B96695D9}" srcOrd="0" destOrd="0" presId="urn:microsoft.com/office/officeart/2005/8/layout/lProcess3"/>
    <dgm:cxn modelId="{60BBB20D-B4F9-4455-94A0-5F2A3E213B1B}" type="presParOf" srcId="{E5F4BD7A-ED2A-4E9E-9923-6CE035202598}" destId="{833AC640-9453-45BB-9F1A-73A654E25B0D}" srcOrd="5" destOrd="0" presId="urn:microsoft.com/office/officeart/2005/8/layout/lProcess3"/>
    <dgm:cxn modelId="{D1177466-737C-453C-AE5A-38D369036A39}" type="presParOf" srcId="{E5F4BD7A-ED2A-4E9E-9923-6CE035202598}" destId="{D93557E9-F46B-4EDE-A6B4-C29F6D3AB3BD}" srcOrd="6" destOrd="0" presId="urn:microsoft.com/office/officeart/2005/8/layout/lProcess3"/>
    <dgm:cxn modelId="{707F4D2E-7093-42C2-A681-F0B386657744}" type="presParOf" srcId="{D93557E9-F46B-4EDE-A6B4-C29F6D3AB3BD}" destId="{87AF802F-DB92-48B9-B00B-BA2CC82B41D4}" srcOrd="0" destOrd="0" presId="urn:microsoft.com/office/officeart/2005/8/layout/lProcess3"/>
    <dgm:cxn modelId="{B3863F27-815E-462E-AF5E-432318D1A2B0}" type="presParOf" srcId="{E5F4BD7A-ED2A-4E9E-9923-6CE035202598}" destId="{D763D9F5-763C-4DAC-97A1-D032805D1F48}" srcOrd="7" destOrd="0" presId="urn:microsoft.com/office/officeart/2005/8/layout/lProcess3"/>
    <dgm:cxn modelId="{B8DF345F-048D-4FA6-A2CD-4F51B2CD8B6C}" type="presParOf" srcId="{E5F4BD7A-ED2A-4E9E-9923-6CE035202598}" destId="{1FE9D4AB-CD2B-42FB-B15C-78CE1C9C5AE5}" srcOrd="8" destOrd="0" presId="urn:microsoft.com/office/officeart/2005/8/layout/lProcess3"/>
    <dgm:cxn modelId="{A271F787-FF23-4777-9436-DB06CBE22A2F}" type="presParOf" srcId="{1FE9D4AB-CD2B-42FB-B15C-78CE1C9C5AE5}" destId="{3F640DBE-918B-4AC9-A93D-C85B59E70C9D}" srcOrd="0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801F2-D22C-4338-AB37-9A92E891684C}" type="doc">
      <dgm:prSet loTypeId="urn:microsoft.com/office/officeart/2005/8/layout/pyramid2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CCAF81A-A286-4724-AD07-606051486FB6}">
      <dgm:prSet/>
      <dgm:spPr/>
      <dgm:t>
        <a:bodyPr/>
        <a:lstStyle/>
        <a:p>
          <a:pPr rtl="0"/>
          <a:r>
            <a:rPr lang="en-US" baseline="0" dirty="0" smtClean="0"/>
            <a:t>Appearing depressed or sad most of the time.</a:t>
          </a:r>
          <a:endParaRPr lang="en-US" baseline="0" dirty="0"/>
        </a:p>
      </dgm:t>
    </dgm:pt>
    <dgm:pt modelId="{CD9FFAD1-EFCA-4269-8CF8-2D3579E7E0ED}" type="parTrans" cxnId="{D75D793B-0142-45A3-962D-ACFA9DDE1539}">
      <dgm:prSet/>
      <dgm:spPr/>
      <dgm:t>
        <a:bodyPr/>
        <a:lstStyle/>
        <a:p>
          <a:endParaRPr lang="en-US"/>
        </a:p>
      </dgm:t>
    </dgm:pt>
    <dgm:pt modelId="{639AD143-0100-44E2-887A-B0E5308C3947}" type="sibTrans" cxnId="{D75D793B-0142-45A3-962D-ACFA9DDE1539}">
      <dgm:prSet/>
      <dgm:spPr/>
      <dgm:t>
        <a:bodyPr/>
        <a:lstStyle/>
        <a:p>
          <a:endParaRPr lang="en-US"/>
        </a:p>
      </dgm:t>
    </dgm:pt>
    <dgm:pt modelId="{08C57DB8-E454-423A-AFD2-64F6B0B4E178}">
      <dgm:prSet/>
      <dgm:spPr/>
      <dgm:t>
        <a:bodyPr/>
        <a:lstStyle/>
        <a:p>
          <a:pPr rtl="0"/>
          <a:r>
            <a:rPr lang="en-US" baseline="0" smtClean="0"/>
            <a:t>Talking or writing about death or suicide. </a:t>
          </a:r>
          <a:endParaRPr lang="en-US" dirty="0"/>
        </a:p>
      </dgm:t>
    </dgm:pt>
    <dgm:pt modelId="{0314FE19-3903-4A9A-BC33-869B1D142988}" type="parTrans" cxnId="{1121CCC1-81B9-4AFC-B90D-F5011472202C}">
      <dgm:prSet/>
      <dgm:spPr/>
      <dgm:t>
        <a:bodyPr/>
        <a:lstStyle/>
        <a:p>
          <a:endParaRPr lang="en-US"/>
        </a:p>
      </dgm:t>
    </dgm:pt>
    <dgm:pt modelId="{424C6F8A-7156-4F0A-A863-D4B1F711FB26}" type="sibTrans" cxnId="{1121CCC1-81B9-4AFC-B90D-F5011472202C}">
      <dgm:prSet/>
      <dgm:spPr/>
      <dgm:t>
        <a:bodyPr/>
        <a:lstStyle/>
        <a:p>
          <a:endParaRPr lang="en-US"/>
        </a:p>
      </dgm:t>
    </dgm:pt>
    <dgm:pt modelId="{324DA0F5-68C2-40DD-A9F3-90B6E401F512}">
      <dgm:prSet/>
      <dgm:spPr/>
      <dgm:t>
        <a:bodyPr/>
        <a:lstStyle/>
        <a:p>
          <a:pPr rtl="0"/>
          <a:r>
            <a:rPr lang="en-US" baseline="0" smtClean="0"/>
            <a:t>Withdrawing from family and friends. </a:t>
          </a:r>
          <a:endParaRPr lang="en-US" dirty="0"/>
        </a:p>
      </dgm:t>
    </dgm:pt>
    <dgm:pt modelId="{5CAE723E-64D2-42E4-B64B-EAB29B0EDD61}" type="parTrans" cxnId="{656DA8D9-DF6E-4DDD-BE2A-F30EA0DBAC1E}">
      <dgm:prSet/>
      <dgm:spPr/>
      <dgm:t>
        <a:bodyPr/>
        <a:lstStyle/>
        <a:p>
          <a:endParaRPr lang="en-US"/>
        </a:p>
      </dgm:t>
    </dgm:pt>
    <dgm:pt modelId="{469EAD23-40E1-4E23-A475-5D3A02491853}" type="sibTrans" cxnId="{656DA8D9-DF6E-4DDD-BE2A-F30EA0DBAC1E}">
      <dgm:prSet/>
      <dgm:spPr/>
      <dgm:t>
        <a:bodyPr/>
        <a:lstStyle/>
        <a:p>
          <a:endParaRPr lang="en-US"/>
        </a:p>
      </dgm:t>
    </dgm:pt>
    <dgm:pt modelId="{B53ECFE6-B4D9-47EC-AC25-4160774D0338}">
      <dgm:prSet/>
      <dgm:spPr/>
      <dgm:t>
        <a:bodyPr/>
        <a:lstStyle/>
        <a:p>
          <a:pPr rtl="0"/>
          <a:r>
            <a:rPr lang="en-US" baseline="0" smtClean="0"/>
            <a:t>Feeling hopeless ,helpless, strong anger or rage.</a:t>
          </a:r>
          <a:endParaRPr lang="en-US" dirty="0"/>
        </a:p>
      </dgm:t>
    </dgm:pt>
    <dgm:pt modelId="{104729F4-2F6F-4742-A700-18B4B1B9C4BD}" type="parTrans" cxnId="{6FAD6C4F-41FB-4A0F-A129-644FAFCA0CFB}">
      <dgm:prSet/>
      <dgm:spPr/>
      <dgm:t>
        <a:bodyPr/>
        <a:lstStyle/>
        <a:p>
          <a:endParaRPr lang="en-US"/>
        </a:p>
      </dgm:t>
    </dgm:pt>
    <dgm:pt modelId="{E4771E8A-B1A9-4759-A998-416370D77CC3}" type="sibTrans" cxnId="{6FAD6C4F-41FB-4A0F-A129-644FAFCA0CFB}">
      <dgm:prSet/>
      <dgm:spPr/>
      <dgm:t>
        <a:bodyPr/>
        <a:lstStyle/>
        <a:p>
          <a:endParaRPr lang="en-US"/>
        </a:p>
      </dgm:t>
    </dgm:pt>
    <dgm:pt modelId="{CC08F0CE-0390-41B9-8DAA-A6845D1793A3}">
      <dgm:prSet/>
      <dgm:spPr/>
      <dgm:t>
        <a:bodyPr/>
        <a:lstStyle/>
        <a:p>
          <a:pPr rtl="0"/>
          <a:r>
            <a:rPr lang="en-US" baseline="0" smtClean="0"/>
            <a:t>Feeling trapped -- like there is no way out of a situation. </a:t>
          </a:r>
          <a:endParaRPr lang="en-US" dirty="0"/>
        </a:p>
      </dgm:t>
    </dgm:pt>
    <dgm:pt modelId="{A2D457EC-D20C-4911-B53B-51CA8BB5F6DD}" type="parTrans" cxnId="{713A534C-EE86-4449-8BDA-54DD67828873}">
      <dgm:prSet/>
      <dgm:spPr/>
      <dgm:t>
        <a:bodyPr/>
        <a:lstStyle/>
        <a:p>
          <a:endParaRPr lang="en-US"/>
        </a:p>
      </dgm:t>
    </dgm:pt>
    <dgm:pt modelId="{7BD71390-3A22-48EC-B1AE-3BCE896E07A6}" type="sibTrans" cxnId="{713A534C-EE86-4449-8BDA-54DD67828873}">
      <dgm:prSet/>
      <dgm:spPr/>
      <dgm:t>
        <a:bodyPr/>
        <a:lstStyle/>
        <a:p>
          <a:endParaRPr lang="en-US"/>
        </a:p>
      </dgm:t>
    </dgm:pt>
    <dgm:pt modelId="{6A273ECA-556F-43AB-8F2F-826BCF12ED51}">
      <dgm:prSet/>
      <dgm:spPr/>
      <dgm:t>
        <a:bodyPr/>
        <a:lstStyle/>
        <a:p>
          <a:pPr rtl="0"/>
          <a:r>
            <a:rPr lang="en-US" baseline="0" smtClean="0"/>
            <a:t>Experiencing dramatic mood changes and exhibiting a change in personality.</a:t>
          </a:r>
          <a:endParaRPr lang="en-US" baseline="0" dirty="0"/>
        </a:p>
      </dgm:t>
    </dgm:pt>
    <dgm:pt modelId="{F35B8929-49E7-455B-8A55-0A13CECEB2DE}" type="parTrans" cxnId="{D4A781B4-42F5-46AD-8857-80214CC38AAC}">
      <dgm:prSet/>
      <dgm:spPr/>
      <dgm:t>
        <a:bodyPr/>
        <a:lstStyle/>
        <a:p>
          <a:endParaRPr lang="en-US"/>
        </a:p>
      </dgm:t>
    </dgm:pt>
    <dgm:pt modelId="{D8B584C5-2F01-4020-A311-16BA601E63D3}" type="sibTrans" cxnId="{D4A781B4-42F5-46AD-8857-80214CC38AAC}">
      <dgm:prSet/>
      <dgm:spPr/>
      <dgm:t>
        <a:bodyPr/>
        <a:lstStyle/>
        <a:p>
          <a:endParaRPr lang="en-US"/>
        </a:p>
      </dgm:t>
    </dgm:pt>
    <dgm:pt modelId="{39259CC4-0CE3-47FD-A3EB-39A78A99E6E0}">
      <dgm:prSet custT="1"/>
      <dgm:spPr/>
      <dgm:t>
        <a:bodyPr/>
        <a:lstStyle/>
        <a:p>
          <a:pPr rtl="0"/>
          <a:r>
            <a:rPr lang="en-US" sz="3600" b="1" baseline="0" dirty="0" smtClean="0">
              <a:solidFill>
                <a:schemeClr val="tx1"/>
              </a:solidFill>
            </a:rPr>
            <a:t>WARNING SIGNS</a:t>
          </a:r>
          <a:endParaRPr lang="en-US" sz="3600" b="1" baseline="0" dirty="0">
            <a:solidFill>
              <a:schemeClr val="tx1"/>
            </a:solidFill>
          </a:endParaRPr>
        </a:p>
      </dgm:t>
    </dgm:pt>
    <dgm:pt modelId="{45E87616-9A3E-467C-A45F-94A6A77413C4}" type="parTrans" cxnId="{843E2074-682F-4321-A179-71A2CAD18F08}">
      <dgm:prSet/>
      <dgm:spPr/>
      <dgm:t>
        <a:bodyPr/>
        <a:lstStyle/>
        <a:p>
          <a:endParaRPr lang="en-US"/>
        </a:p>
      </dgm:t>
    </dgm:pt>
    <dgm:pt modelId="{EBF37AD7-78D9-4B72-92CA-32F0D35F8BF9}" type="sibTrans" cxnId="{843E2074-682F-4321-A179-71A2CAD18F08}">
      <dgm:prSet/>
      <dgm:spPr/>
      <dgm:t>
        <a:bodyPr/>
        <a:lstStyle/>
        <a:p>
          <a:endParaRPr lang="en-US"/>
        </a:p>
      </dgm:t>
    </dgm:pt>
    <dgm:pt modelId="{0ACDBD4F-D594-49D4-8B7A-12307DC35CD2}" type="pres">
      <dgm:prSet presAssocID="{325801F2-D22C-4338-AB37-9A92E891684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D879B61-3DEF-4B85-8162-60588F50BB83}" type="pres">
      <dgm:prSet presAssocID="{325801F2-D22C-4338-AB37-9A92E891684C}" presName="pyramid" presStyleLbl="node1" presStyleIdx="0" presStyleCnt="1"/>
      <dgm:spPr/>
    </dgm:pt>
    <dgm:pt modelId="{6D416A07-17FA-48CA-8640-7F8A366DFB20}" type="pres">
      <dgm:prSet presAssocID="{325801F2-D22C-4338-AB37-9A92E891684C}" presName="theList" presStyleCnt="0"/>
      <dgm:spPr/>
    </dgm:pt>
    <dgm:pt modelId="{8B6D080B-92FE-427A-B9CB-A05B7665FA6F}" type="pres">
      <dgm:prSet presAssocID="{39259CC4-0CE3-47FD-A3EB-39A78A99E6E0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825BA-3732-4F90-89B2-E28A2E41BA62}" type="pres">
      <dgm:prSet presAssocID="{39259CC4-0CE3-47FD-A3EB-39A78A99E6E0}" presName="aSpace" presStyleCnt="0"/>
      <dgm:spPr/>
    </dgm:pt>
    <dgm:pt modelId="{5FCF761F-18F9-40B2-ADFA-3C9C9971115A}" type="pres">
      <dgm:prSet presAssocID="{4CCAF81A-A286-4724-AD07-606051486FB6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96306-5503-4D20-A5BA-DF5A407C2CFE}" type="pres">
      <dgm:prSet presAssocID="{4CCAF81A-A286-4724-AD07-606051486FB6}" presName="aSpace" presStyleCnt="0"/>
      <dgm:spPr/>
    </dgm:pt>
    <dgm:pt modelId="{7C9301CF-5F68-4BBF-A9ED-3CD315751208}" type="pres">
      <dgm:prSet presAssocID="{08C57DB8-E454-423A-AFD2-64F6B0B4E178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37D11-E080-4FE0-AA24-FE946FB1E208}" type="pres">
      <dgm:prSet presAssocID="{08C57DB8-E454-423A-AFD2-64F6B0B4E178}" presName="aSpace" presStyleCnt="0"/>
      <dgm:spPr/>
    </dgm:pt>
    <dgm:pt modelId="{CBCEAE88-A689-4A17-A30C-19840F930651}" type="pres">
      <dgm:prSet presAssocID="{324DA0F5-68C2-40DD-A9F3-90B6E401F512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80034-894E-46F2-AA88-D676059D7BFA}" type="pres">
      <dgm:prSet presAssocID="{324DA0F5-68C2-40DD-A9F3-90B6E401F512}" presName="aSpace" presStyleCnt="0"/>
      <dgm:spPr/>
    </dgm:pt>
    <dgm:pt modelId="{4011BC23-A658-4BC6-AED5-F1F5945696C6}" type="pres">
      <dgm:prSet presAssocID="{B53ECFE6-B4D9-47EC-AC25-4160774D0338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6FBEF-9E8A-4E0E-A949-5F39D1A56351}" type="pres">
      <dgm:prSet presAssocID="{B53ECFE6-B4D9-47EC-AC25-4160774D0338}" presName="aSpace" presStyleCnt="0"/>
      <dgm:spPr/>
    </dgm:pt>
    <dgm:pt modelId="{13DC5E07-9193-4924-B4BD-5DB5614AFE5C}" type="pres">
      <dgm:prSet presAssocID="{CC08F0CE-0390-41B9-8DAA-A6845D1793A3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4B362-F59D-4CF8-A46D-006ACA8F4056}" type="pres">
      <dgm:prSet presAssocID="{CC08F0CE-0390-41B9-8DAA-A6845D1793A3}" presName="aSpace" presStyleCnt="0"/>
      <dgm:spPr/>
    </dgm:pt>
    <dgm:pt modelId="{266A005B-A05F-4034-A965-838808E8245B}" type="pres">
      <dgm:prSet presAssocID="{6A273ECA-556F-43AB-8F2F-826BCF12ED51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377D6-A8BA-4E2F-AECD-03AFB1C75207}" type="pres">
      <dgm:prSet presAssocID="{6A273ECA-556F-43AB-8F2F-826BCF12ED51}" presName="aSpace" presStyleCnt="0"/>
      <dgm:spPr/>
    </dgm:pt>
  </dgm:ptLst>
  <dgm:cxnLst>
    <dgm:cxn modelId="{53327AF6-80DE-4BFC-A6B9-B7A6641D00D6}" type="presOf" srcId="{325801F2-D22C-4338-AB37-9A92E891684C}" destId="{0ACDBD4F-D594-49D4-8B7A-12307DC35CD2}" srcOrd="0" destOrd="0" presId="urn:microsoft.com/office/officeart/2005/8/layout/pyramid2"/>
    <dgm:cxn modelId="{0774A34F-F79D-4541-8312-91850CC7EFFD}" type="presOf" srcId="{B53ECFE6-B4D9-47EC-AC25-4160774D0338}" destId="{4011BC23-A658-4BC6-AED5-F1F5945696C6}" srcOrd="0" destOrd="0" presId="urn:microsoft.com/office/officeart/2005/8/layout/pyramid2"/>
    <dgm:cxn modelId="{843E2074-682F-4321-A179-71A2CAD18F08}" srcId="{325801F2-D22C-4338-AB37-9A92E891684C}" destId="{39259CC4-0CE3-47FD-A3EB-39A78A99E6E0}" srcOrd="0" destOrd="0" parTransId="{45E87616-9A3E-467C-A45F-94A6A77413C4}" sibTransId="{EBF37AD7-78D9-4B72-92CA-32F0D35F8BF9}"/>
    <dgm:cxn modelId="{EABD5C6D-6109-40C2-87C1-9FB0E6A7D168}" type="presOf" srcId="{CC08F0CE-0390-41B9-8DAA-A6845D1793A3}" destId="{13DC5E07-9193-4924-B4BD-5DB5614AFE5C}" srcOrd="0" destOrd="0" presId="urn:microsoft.com/office/officeart/2005/8/layout/pyramid2"/>
    <dgm:cxn modelId="{C6B6F58F-0A94-47CD-92AD-60DE4C3C9885}" type="presOf" srcId="{6A273ECA-556F-43AB-8F2F-826BCF12ED51}" destId="{266A005B-A05F-4034-A965-838808E8245B}" srcOrd="0" destOrd="0" presId="urn:microsoft.com/office/officeart/2005/8/layout/pyramid2"/>
    <dgm:cxn modelId="{09529D6D-913D-4E77-B92D-CF84B39C3AEB}" type="presOf" srcId="{08C57DB8-E454-423A-AFD2-64F6B0B4E178}" destId="{7C9301CF-5F68-4BBF-A9ED-3CD315751208}" srcOrd="0" destOrd="0" presId="urn:microsoft.com/office/officeart/2005/8/layout/pyramid2"/>
    <dgm:cxn modelId="{1A11D830-DF1C-4F39-89E7-B79DC575D8B6}" type="presOf" srcId="{324DA0F5-68C2-40DD-A9F3-90B6E401F512}" destId="{CBCEAE88-A689-4A17-A30C-19840F930651}" srcOrd="0" destOrd="0" presId="urn:microsoft.com/office/officeart/2005/8/layout/pyramid2"/>
    <dgm:cxn modelId="{F1196F10-D4FE-452B-9242-A5A1E55907EF}" type="presOf" srcId="{4CCAF81A-A286-4724-AD07-606051486FB6}" destId="{5FCF761F-18F9-40B2-ADFA-3C9C9971115A}" srcOrd="0" destOrd="0" presId="urn:microsoft.com/office/officeart/2005/8/layout/pyramid2"/>
    <dgm:cxn modelId="{6FAD6C4F-41FB-4A0F-A129-644FAFCA0CFB}" srcId="{325801F2-D22C-4338-AB37-9A92E891684C}" destId="{B53ECFE6-B4D9-47EC-AC25-4160774D0338}" srcOrd="4" destOrd="0" parTransId="{104729F4-2F6F-4742-A700-18B4B1B9C4BD}" sibTransId="{E4771E8A-B1A9-4759-A998-416370D77CC3}"/>
    <dgm:cxn modelId="{656DA8D9-DF6E-4DDD-BE2A-F30EA0DBAC1E}" srcId="{325801F2-D22C-4338-AB37-9A92E891684C}" destId="{324DA0F5-68C2-40DD-A9F3-90B6E401F512}" srcOrd="3" destOrd="0" parTransId="{5CAE723E-64D2-42E4-B64B-EAB29B0EDD61}" sibTransId="{469EAD23-40E1-4E23-A475-5D3A02491853}"/>
    <dgm:cxn modelId="{1121CCC1-81B9-4AFC-B90D-F5011472202C}" srcId="{325801F2-D22C-4338-AB37-9A92E891684C}" destId="{08C57DB8-E454-423A-AFD2-64F6B0B4E178}" srcOrd="2" destOrd="0" parTransId="{0314FE19-3903-4A9A-BC33-869B1D142988}" sibTransId="{424C6F8A-7156-4F0A-A863-D4B1F711FB26}"/>
    <dgm:cxn modelId="{713A534C-EE86-4449-8BDA-54DD67828873}" srcId="{325801F2-D22C-4338-AB37-9A92E891684C}" destId="{CC08F0CE-0390-41B9-8DAA-A6845D1793A3}" srcOrd="5" destOrd="0" parTransId="{A2D457EC-D20C-4911-B53B-51CA8BB5F6DD}" sibTransId="{7BD71390-3A22-48EC-B1AE-3BCE896E07A6}"/>
    <dgm:cxn modelId="{D75D793B-0142-45A3-962D-ACFA9DDE1539}" srcId="{325801F2-D22C-4338-AB37-9A92E891684C}" destId="{4CCAF81A-A286-4724-AD07-606051486FB6}" srcOrd="1" destOrd="0" parTransId="{CD9FFAD1-EFCA-4269-8CF8-2D3579E7E0ED}" sibTransId="{639AD143-0100-44E2-887A-B0E5308C3947}"/>
    <dgm:cxn modelId="{D4A781B4-42F5-46AD-8857-80214CC38AAC}" srcId="{325801F2-D22C-4338-AB37-9A92E891684C}" destId="{6A273ECA-556F-43AB-8F2F-826BCF12ED51}" srcOrd="6" destOrd="0" parTransId="{F35B8929-49E7-455B-8A55-0A13CECEB2DE}" sibTransId="{D8B584C5-2F01-4020-A311-16BA601E63D3}"/>
    <dgm:cxn modelId="{6064717D-02B0-428E-9468-A1F368F80628}" type="presOf" srcId="{39259CC4-0CE3-47FD-A3EB-39A78A99E6E0}" destId="{8B6D080B-92FE-427A-B9CB-A05B7665FA6F}" srcOrd="0" destOrd="0" presId="urn:microsoft.com/office/officeart/2005/8/layout/pyramid2"/>
    <dgm:cxn modelId="{17982F56-EF11-4BBA-B4F0-56D9479B9C4C}" type="presParOf" srcId="{0ACDBD4F-D594-49D4-8B7A-12307DC35CD2}" destId="{6D879B61-3DEF-4B85-8162-60588F50BB83}" srcOrd="0" destOrd="0" presId="urn:microsoft.com/office/officeart/2005/8/layout/pyramid2"/>
    <dgm:cxn modelId="{A6FA847B-5DA1-4A14-9EE4-8B00BACC2CC7}" type="presParOf" srcId="{0ACDBD4F-D594-49D4-8B7A-12307DC35CD2}" destId="{6D416A07-17FA-48CA-8640-7F8A366DFB20}" srcOrd="1" destOrd="0" presId="urn:microsoft.com/office/officeart/2005/8/layout/pyramid2"/>
    <dgm:cxn modelId="{1EA91E4F-9032-4D0E-8939-F774AE33EA97}" type="presParOf" srcId="{6D416A07-17FA-48CA-8640-7F8A366DFB20}" destId="{8B6D080B-92FE-427A-B9CB-A05B7665FA6F}" srcOrd="0" destOrd="0" presId="urn:microsoft.com/office/officeart/2005/8/layout/pyramid2"/>
    <dgm:cxn modelId="{CBA8A6F6-D3A4-4D6D-B060-DAA04C2A3127}" type="presParOf" srcId="{6D416A07-17FA-48CA-8640-7F8A366DFB20}" destId="{335825BA-3732-4F90-89B2-E28A2E41BA62}" srcOrd="1" destOrd="0" presId="urn:microsoft.com/office/officeart/2005/8/layout/pyramid2"/>
    <dgm:cxn modelId="{AA2CF63B-53E8-49A1-8CF0-86F47406348F}" type="presParOf" srcId="{6D416A07-17FA-48CA-8640-7F8A366DFB20}" destId="{5FCF761F-18F9-40B2-ADFA-3C9C9971115A}" srcOrd="2" destOrd="0" presId="urn:microsoft.com/office/officeart/2005/8/layout/pyramid2"/>
    <dgm:cxn modelId="{EB2EA4A9-BE36-4FC3-8075-DECA9B5F6DA5}" type="presParOf" srcId="{6D416A07-17FA-48CA-8640-7F8A366DFB20}" destId="{10596306-5503-4D20-A5BA-DF5A407C2CFE}" srcOrd="3" destOrd="0" presId="urn:microsoft.com/office/officeart/2005/8/layout/pyramid2"/>
    <dgm:cxn modelId="{380A5FA8-8BC2-40EB-9770-0E40DB7E0513}" type="presParOf" srcId="{6D416A07-17FA-48CA-8640-7F8A366DFB20}" destId="{7C9301CF-5F68-4BBF-A9ED-3CD315751208}" srcOrd="4" destOrd="0" presId="urn:microsoft.com/office/officeart/2005/8/layout/pyramid2"/>
    <dgm:cxn modelId="{76A34F5A-3AEC-4E46-92A7-3787A8516A03}" type="presParOf" srcId="{6D416A07-17FA-48CA-8640-7F8A366DFB20}" destId="{7E337D11-E080-4FE0-AA24-FE946FB1E208}" srcOrd="5" destOrd="0" presId="urn:microsoft.com/office/officeart/2005/8/layout/pyramid2"/>
    <dgm:cxn modelId="{CFCC86F5-A2BB-4ACB-B8C8-1C3D066D1E84}" type="presParOf" srcId="{6D416A07-17FA-48CA-8640-7F8A366DFB20}" destId="{CBCEAE88-A689-4A17-A30C-19840F930651}" srcOrd="6" destOrd="0" presId="urn:microsoft.com/office/officeart/2005/8/layout/pyramid2"/>
    <dgm:cxn modelId="{BF96E636-C2BA-4502-977E-574230767231}" type="presParOf" srcId="{6D416A07-17FA-48CA-8640-7F8A366DFB20}" destId="{49080034-894E-46F2-AA88-D676059D7BFA}" srcOrd="7" destOrd="0" presId="urn:microsoft.com/office/officeart/2005/8/layout/pyramid2"/>
    <dgm:cxn modelId="{1295847C-EC6C-4F90-BC88-28E3870D26B9}" type="presParOf" srcId="{6D416A07-17FA-48CA-8640-7F8A366DFB20}" destId="{4011BC23-A658-4BC6-AED5-F1F5945696C6}" srcOrd="8" destOrd="0" presId="urn:microsoft.com/office/officeart/2005/8/layout/pyramid2"/>
    <dgm:cxn modelId="{BB33940F-49CF-4BE8-80DE-EB0E4C521DB3}" type="presParOf" srcId="{6D416A07-17FA-48CA-8640-7F8A366DFB20}" destId="{A8A6FBEF-9E8A-4E0E-A949-5F39D1A56351}" srcOrd="9" destOrd="0" presId="urn:microsoft.com/office/officeart/2005/8/layout/pyramid2"/>
    <dgm:cxn modelId="{F21CA213-E7D6-45D6-AA0F-DE8682EB429D}" type="presParOf" srcId="{6D416A07-17FA-48CA-8640-7F8A366DFB20}" destId="{13DC5E07-9193-4924-B4BD-5DB5614AFE5C}" srcOrd="10" destOrd="0" presId="urn:microsoft.com/office/officeart/2005/8/layout/pyramid2"/>
    <dgm:cxn modelId="{6685B049-4681-4D4C-B35D-76DF4001ACD9}" type="presParOf" srcId="{6D416A07-17FA-48CA-8640-7F8A366DFB20}" destId="{B4B4B362-F59D-4CF8-A46D-006ACA8F4056}" srcOrd="11" destOrd="0" presId="urn:microsoft.com/office/officeart/2005/8/layout/pyramid2"/>
    <dgm:cxn modelId="{50A49396-7296-4E1F-BC81-B15A5BEFFFB6}" type="presParOf" srcId="{6D416A07-17FA-48CA-8640-7F8A366DFB20}" destId="{266A005B-A05F-4034-A965-838808E8245B}" srcOrd="12" destOrd="0" presId="urn:microsoft.com/office/officeart/2005/8/layout/pyramid2"/>
    <dgm:cxn modelId="{C0CEC973-0DD8-4490-B80A-E9E7C85A6B68}" type="presParOf" srcId="{6D416A07-17FA-48CA-8640-7F8A366DFB20}" destId="{1CE377D6-A8BA-4E2F-AECD-03AFB1C75207}" srcOrd="13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188048-712E-4053-8CB3-705FFE19398D}" type="doc">
      <dgm:prSet loTypeId="urn:microsoft.com/office/officeart/2005/8/layout/pyramid2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E08FFD-3DEC-420E-A606-070BE906F8F2}">
      <dgm:prSet/>
      <dgm:spPr/>
      <dgm:t>
        <a:bodyPr/>
        <a:lstStyle/>
        <a:p>
          <a:pPr rtl="0"/>
          <a:r>
            <a:rPr lang="en-US" baseline="0" smtClean="0"/>
            <a:t>Abusing drugs or alcohol. </a:t>
          </a:r>
          <a:endParaRPr lang="en-US" dirty="0"/>
        </a:p>
      </dgm:t>
    </dgm:pt>
    <dgm:pt modelId="{CC51FE9A-7F74-4495-95D6-CBD66C2D6E8B}" type="parTrans" cxnId="{D098639E-AD12-4CCB-AD9D-181A17D81933}">
      <dgm:prSet/>
      <dgm:spPr/>
      <dgm:t>
        <a:bodyPr/>
        <a:lstStyle/>
        <a:p>
          <a:endParaRPr lang="en-US"/>
        </a:p>
      </dgm:t>
    </dgm:pt>
    <dgm:pt modelId="{99CD9A1A-8C57-4AA9-B5DF-DEDEF4CDB7DC}" type="sibTrans" cxnId="{D098639E-AD12-4CCB-AD9D-181A17D81933}">
      <dgm:prSet/>
      <dgm:spPr/>
      <dgm:t>
        <a:bodyPr/>
        <a:lstStyle/>
        <a:p>
          <a:endParaRPr lang="en-US"/>
        </a:p>
      </dgm:t>
    </dgm:pt>
    <dgm:pt modelId="{9036E215-027D-4C9F-9DDC-540A42AFB3D9}">
      <dgm:prSet/>
      <dgm:spPr/>
      <dgm:t>
        <a:bodyPr/>
        <a:lstStyle/>
        <a:p>
          <a:pPr rtl="0"/>
          <a:r>
            <a:rPr lang="en-US" baseline="0" smtClean="0"/>
            <a:t>Losing interest in most activities. </a:t>
          </a:r>
          <a:endParaRPr lang="en-US" dirty="0"/>
        </a:p>
      </dgm:t>
    </dgm:pt>
    <dgm:pt modelId="{AD864AC7-3147-48A3-9EE0-9C00005D8930}" type="parTrans" cxnId="{D1A662DF-FCEC-46C0-B76C-5CE12B9F0CB4}">
      <dgm:prSet/>
      <dgm:spPr/>
      <dgm:t>
        <a:bodyPr/>
        <a:lstStyle/>
        <a:p>
          <a:endParaRPr lang="en-US"/>
        </a:p>
      </dgm:t>
    </dgm:pt>
    <dgm:pt modelId="{03CD3F6D-7D4B-4FA2-B831-134420200427}" type="sibTrans" cxnId="{D1A662DF-FCEC-46C0-B76C-5CE12B9F0CB4}">
      <dgm:prSet/>
      <dgm:spPr/>
      <dgm:t>
        <a:bodyPr/>
        <a:lstStyle/>
        <a:p>
          <a:endParaRPr lang="en-US"/>
        </a:p>
      </dgm:t>
    </dgm:pt>
    <dgm:pt modelId="{B23C7AC3-1CE4-4F93-A0CB-61709DB26756}">
      <dgm:prSet/>
      <dgm:spPr/>
      <dgm:t>
        <a:bodyPr/>
        <a:lstStyle/>
        <a:p>
          <a:pPr rtl="0"/>
          <a:r>
            <a:rPr lang="en-US" baseline="0" smtClean="0"/>
            <a:t>Experiencing a change in sleeping  and eating habits. </a:t>
          </a:r>
          <a:endParaRPr lang="en-US" dirty="0"/>
        </a:p>
      </dgm:t>
    </dgm:pt>
    <dgm:pt modelId="{0546A770-E447-4107-9497-9CBECC1CA0EC}" type="parTrans" cxnId="{00433879-2925-4FC1-9FFA-8DBB632101F1}">
      <dgm:prSet/>
      <dgm:spPr/>
      <dgm:t>
        <a:bodyPr/>
        <a:lstStyle/>
        <a:p>
          <a:endParaRPr lang="en-US"/>
        </a:p>
      </dgm:t>
    </dgm:pt>
    <dgm:pt modelId="{6A186344-4BE7-4572-85BF-BBA0F0674901}" type="sibTrans" cxnId="{00433879-2925-4FC1-9FFA-8DBB632101F1}">
      <dgm:prSet/>
      <dgm:spPr/>
      <dgm:t>
        <a:bodyPr/>
        <a:lstStyle/>
        <a:p>
          <a:endParaRPr lang="en-US"/>
        </a:p>
      </dgm:t>
    </dgm:pt>
    <dgm:pt modelId="{A434C074-469F-42E3-940D-6E3B17EE69C3}">
      <dgm:prSet/>
      <dgm:spPr/>
      <dgm:t>
        <a:bodyPr/>
        <a:lstStyle/>
        <a:p>
          <a:pPr rtl="0"/>
          <a:r>
            <a:rPr lang="en-US" baseline="0" smtClean="0"/>
            <a:t>Performing poorly at work or in school.  </a:t>
          </a:r>
          <a:endParaRPr lang="en-US" dirty="0"/>
        </a:p>
      </dgm:t>
    </dgm:pt>
    <dgm:pt modelId="{897A58C0-08D0-4628-BD1E-F51442B4D3E4}" type="parTrans" cxnId="{91C30C5C-5227-4FB1-9569-DF9C97CB73C1}">
      <dgm:prSet/>
      <dgm:spPr/>
      <dgm:t>
        <a:bodyPr/>
        <a:lstStyle/>
        <a:p>
          <a:endParaRPr lang="en-US"/>
        </a:p>
      </dgm:t>
    </dgm:pt>
    <dgm:pt modelId="{0AB07FFB-4DD4-4211-8430-DACAAC4BB2E1}" type="sibTrans" cxnId="{91C30C5C-5227-4FB1-9569-DF9C97CB73C1}">
      <dgm:prSet/>
      <dgm:spPr/>
      <dgm:t>
        <a:bodyPr/>
        <a:lstStyle/>
        <a:p>
          <a:endParaRPr lang="en-US"/>
        </a:p>
      </dgm:t>
    </dgm:pt>
    <dgm:pt modelId="{A63F21D2-5C63-47B2-8DF7-8ACE8BF02B45}">
      <dgm:prSet/>
      <dgm:spPr/>
      <dgm:t>
        <a:bodyPr/>
        <a:lstStyle/>
        <a:p>
          <a:pPr rtl="0"/>
          <a:r>
            <a:rPr lang="en-US" baseline="0" smtClean="0"/>
            <a:t>Feeling excessive guilt or shame. </a:t>
          </a:r>
          <a:endParaRPr lang="en-US" dirty="0"/>
        </a:p>
      </dgm:t>
    </dgm:pt>
    <dgm:pt modelId="{25D74D24-2BCC-4B38-8C94-FBF7E618FC26}" type="parTrans" cxnId="{10E1EA84-2233-4A28-8131-543BC07F666C}">
      <dgm:prSet/>
      <dgm:spPr/>
      <dgm:t>
        <a:bodyPr/>
        <a:lstStyle/>
        <a:p>
          <a:endParaRPr lang="en-US"/>
        </a:p>
      </dgm:t>
    </dgm:pt>
    <dgm:pt modelId="{7D54ADD2-CD96-4DED-B7BD-A29E57C58528}" type="sibTrans" cxnId="{10E1EA84-2233-4A28-8131-543BC07F666C}">
      <dgm:prSet/>
      <dgm:spPr/>
      <dgm:t>
        <a:bodyPr/>
        <a:lstStyle/>
        <a:p>
          <a:endParaRPr lang="en-US"/>
        </a:p>
      </dgm:t>
    </dgm:pt>
    <dgm:pt modelId="{F653AD97-598E-426E-A3B5-9DDB53440C12}">
      <dgm:prSet/>
      <dgm:spPr/>
      <dgm:t>
        <a:bodyPr/>
        <a:lstStyle/>
        <a:p>
          <a:pPr rtl="0"/>
          <a:r>
            <a:rPr lang="en-US" baseline="0" smtClean="0"/>
            <a:t>Acting recklessly. </a:t>
          </a:r>
          <a:endParaRPr lang="en-US" dirty="0"/>
        </a:p>
      </dgm:t>
    </dgm:pt>
    <dgm:pt modelId="{13BD309F-3A5A-49FA-BA68-C02570623DFA}" type="parTrans" cxnId="{D92DBBEF-A0CC-4E5B-991D-7B46DB73A93F}">
      <dgm:prSet/>
      <dgm:spPr/>
      <dgm:t>
        <a:bodyPr/>
        <a:lstStyle/>
        <a:p>
          <a:endParaRPr lang="en-US"/>
        </a:p>
      </dgm:t>
    </dgm:pt>
    <dgm:pt modelId="{DA60D05B-EF69-492A-9B5F-718875D24D7C}" type="sibTrans" cxnId="{D92DBBEF-A0CC-4E5B-991D-7B46DB73A93F}">
      <dgm:prSet/>
      <dgm:spPr/>
      <dgm:t>
        <a:bodyPr/>
        <a:lstStyle/>
        <a:p>
          <a:endParaRPr lang="en-US"/>
        </a:p>
      </dgm:t>
    </dgm:pt>
    <dgm:pt modelId="{EF7C4553-68A0-40DA-9966-CED14F940FDB}">
      <dgm:prSet custT="1"/>
      <dgm:spPr/>
      <dgm:t>
        <a:bodyPr/>
        <a:lstStyle/>
        <a:p>
          <a:pPr rtl="0"/>
          <a:r>
            <a:rPr lang="en-US" sz="4800" dirty="0" smtClean="0"/>
            <a:t>CON’T….</a:t>
          </a:r>
          <a:endParaRPr lang="en-US" sz="4800" dirty="0"/>
        </a:p>
      </dgm:t>
    </dgm:pt>
    <dgm:pt modelId="{7425AF3A-4CDD-46AC-B60B-F5FDDD6C481A}" type="parTrans" cxnId="{0CA1DE1B-CD90-4F78-B88B-9AE0D60DDCB6}">
      <dgm:prSet/>
      <dgm:spPr/>
      <dgm:t>
        <a:bodyPr/>
        <a:lstStyle/>
        <a:p>
          <a:endParaRPr lang="en-US"/>
        </a:p>
      </dgm:t>
    </dgm:pt>
    <dgm:pt modelId="{FD0DBD26-96E5-4886-9B48-A2A963B7AB72}" type="sibTrans" cxnId="{0CA1DE1B-CD90-4F78-B88B-9AE0D60DDCB6}">
      <dgm:prSet/>
      <dgm:spPr/>
      <dgm:t>
        <a:bodyPr/>
        <a:lstStyle/>
        <a:p>
          <a:endParaRPr lang="en-US"/>
        </a:p>
      </dgm:t>
    </dgm:pt>
    <dgm:pt modelId="{3BF6DCBE-CAD9-4AE7-B951-89BD6D5A854C}" type="pres">
      <dgm:prSet presAssocID="{D8188048-712E-4053-8CB3-705FFE19398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AD460D-0C6D-44EA-9199-40326D824F74}" type="pres">
      <dgm:prSet presAssocID="{D8188048-712E-4053-8CB3-705FFE19398D}" presName="pyramid" presStyleLbl="node1" presStyleIdx="0" presStyleCnt="1" custLinFactNeighborY="-1235"/>
      <dgm:spPr/>
    </dgm:pt>
    <dgm:pt modelId="{CDC1D00B-F97A-4C60-B163-2B951E215160}" type="pres">
      <dgm:prSet presAssocID="{D8188048-712E-4053-8CB3-705FFE19398D}" presName="theList" presStyleCnt="0"/>
      <dgm:spPr/>
    </dgm:pt>
    <dgm:pt modelId="{7B4BB3EA-76FD-4E5B-8BB5-A676F8844A55}" type="pres">
      <dgm:prSet presAssocID="{EF7C4553-68A0-40DA-9966-CED14F940FDB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EA6C0-3AD7-4C21-A5AC-2A5981EC7A8E}" type="pres">
      <dgm:prSet presAssocID="{EF7C4553-68A0-40DA-9966-CED14F940FDB}" presName="aSpace" presStyleCnt="0"/>
      <dgm:spPr/>
    </dgm:pt>
    <dgm:pt modelId="{0A62BB8C-6CA5-4D84-A59A-7A160EB2439B}" type="pres">
      <dgm:prSet presAssocID="{92E08FFD-3DEC-420E-A606-070BE906F8F2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5AABF-7BF2-4048-B40A-134BBC35933C}" type="pres">
      <dgm:prSet presAssocID="{92E08FFD-3DEC-420E-A606-070BE906F8F2}" presName="aSpace" presStyleCnt="0"/>
      <dgm:spPr/>
    </dgm:pt>
    <dgm:pt modelId="{E0F79FDC-B1D9-424F-B065-C23F1690BE9C}" type="pres">
      <dgm:prSet presAssocID="{9036E215-027D-4C9F-9DDC-540A42AFB3D9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FCD5E-9BBE-4D4C-A8F3-E414F8911FB4}" type="pres">
      <dgm:prSet presAssocID="{9036E215-027D-4C9F-9DDC-540A42AFB3D9}" presName="aSpace" presStyleCnt="0"/>
      <dgm:spPr/>
    </dgm:pt>
    <dgm:pt modelId="{058BE7F1-F7E1-4598-9F21-BEA5710EC802}" type="pres">
      <dgm:prSet presAssocID="{B23C7AC3-1CE4-4F93-A0CB-61709DB26756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B02FC-B624-47F7-89F6-AEAC70A396F3}" type="pres">
      <dgm:prSet presAssocID="{B23C7AC3-1CE4-4F93-A0CB-61709DB26756}" presName="aSpace" presStyleCnt="0"/>
      <dgm:spPr/>
    </dgm:pt>
    <dgm:pt modelId="{121104A3-7F32-46BC-B6AD-08279ECED9F5}" type="pres">
      <dgm:prSet presAssocID="{A434C074-469F-42E3-940D-6E3B17EE69C3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C7AC6-C3EC-497F-85F7-AC1674C5D514}" type="pres">
      <dgm:prSet presAssocID="{A434C074-469F-42E3-940D-6E3B17EE69C3}" presName="aSpace" presStyleCnt="0"/>
      <dgm:spPr/>
    </dgm:pt>
    <dgm:pt modelId="{3FB1C472-16E8-46CB-BE09-7B11E12C4AA2}" type="pres">
      <dgm:prSet presAssocID="{A63F21D2-5C63-47B2-8DF7-8ACE8BF02B45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3E6C4-EF2E-4565-A2A6-726293DA64F2}" type="pres">
      <dgm:prSet presAssocID="{A63F21D2-5C63-47B2-8DF7-8ACE8BF02B45}" presName="aSpace" presStyleCnt="0"/>
      <dgm:spPr/>
    </dgm:pt>
    <dgm:pt modelId="{3B6C88E4-D125-4670-AD7A-E51084183E99}" type="pres">
      <dgm:prSet presAssocID="{F653AD97-598E-426E-A3B5-9DDB53440C12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6241A-DEC6-4DA0-B88C-BE5841D4B484}" type="pres">
      <dgm:prSet presAssocID="{F653AD97-598E-426E-A3B5-9DDB53440C12}" presName="aSpace" presStyleCnt="0"/>
      <dgm:spPr/>
    </dgm:pt>
  </dgm:ptLst>
  <dgm:cxnLst>
    <dgm:cxn modelId="{00433879-2925-4FC1-9FFA-8DBB632101F1}" srcId="{D8188048-712E-4053-8CB3-705FFE19398D}" destId="{B23C7AC3-1CE4-4F93-A0CB-61709DB26756}" srcOrd="3" destOrd="0" parTransId="{0546A770-E447-4107-9497-9CBECC1CA0EC}" sibTransId="{6A186344-4BE7-4572-85BF-BBA0F0674901}"/>
    <dgm:cxn modelId="{A21E7FC1-4C2E-494E-B58F-359A5294FC10}" type="presOf" srcId="{B23C7AC3-1CE4-4F93-A0CB-61709DB26756}" destId="{058BE7F1-F7E1-4598-9F21-BEA5710EC802}" srcOrd="0" destOrd="0" presId="urn:microsoft.com/office/officeart/2005/8/layout/pyramid2"/>
    <dgm:cxn modelId="{0CA1DE1B-CD90-4F78-B88B-9AE0D60DDCB6}" srcId="{D8188048-712E-4053-8CB3-705FFE19398D}" destId="{EF7C4553-68A0-40DA-9966-CED14F940FDB}" srcOrd="0" destOrd="0" parTransId="{7425AF3A-4CDD-46AC-B60B-F5FDDD6C481A}" sibTransId="{FD0DBD26-96E5-4886-9B48-A2A963B7AB72}"/>
    <dgm:cxn modelId="{10E1EA84-2233-4A28-8131-543BC07F666C}" srcId="{D8188048-712E-4053-8CB3-705FFE19398D}" destId="{A63F21D2-5C63-47B2-8DF7-8ACE8BF02B45}" srcOrd="5" destOrd="0" parTransId="{25D74D24-2BCC-4B38-8C94-FBF7E618FC26}" sibTransId="{7D54ADD2-CD96-4DED-B7BD-A29E57C58528}"/>
    <dgm:cxn modelId="{91C30C5C-5227-4FB1-9569-DF9C97CB73C1}" srcId="{D8188048-712E-4053-8CB3-705FFE19398D}" destId="{A434C074-469F-42E3-940D-6E3B17EE69C3}" srcOrd="4" destOrd="0" parTransId="{897A58C0-08D0-4628-BD1E-F51442B4D3E4}" sibTransId="{0AB07FFB-4DD4-4211-8430-DACAAC4BB2E1}"/>
    <dgm:cxn modelId="{A22F7F3F-C667-43A5-9F2D-2EC17E5A942E}" type="presOf" srcId="{F653AD97-598E-426E-A3B5-9DDB53440C12}" destId="{3B6C88E4-D125-4670-AD7A-E51084183E99}" srcOrd="0" destOrd="0" presId="urn:microsoft.com/office/officeart/2005/8/layout/pyramid2"/>
    <dgm:cxn modelId="{7DFF7158-BF6D-4716-8C6A-AA51B7456C4F}" type="presOf" srcId="{A434C074-469F-42E3-940D-6E3B17EE69C3}" destId="{121104A3-7F32-46BC-B6AD-08279ECED9F5}" srcOrd="0" destOrd="0" presId="urn:microsoft.com/office/officeart/2005/8/layout/pyramid2"/>
    <dgm:cxn modelId="{811990FD-CAE9-4177-94A8-C7F5CF84DB16}" type="presOf" srcId="{D8188048-712E-4053-8CB3-705FFE19398D}" destId="{3BF6DCBE-CAD9-4AE7-B951-89BD6D5A854C}" srcOrd="0" destOrd="0" presId="urn:microsoft.com/office/officeart/2005/8/layout/pyramid2"/>
    <dgm:cxn modelId="{75DA7028-BBD2-47AA-87FD-D68B2814241F}" type="presOf" srcId="{EF7C4553-68A0-40DA-9966-CED14F940FDB}" destId="{7B4BB3EA-76FD-4E5B-8BB5-A676F8844A55}" srcOrd="0" destOrd="0" presId="urn:microsoft.com/office/officeart/2005/8/layout/pyramid2"/>
    <dgm:cxn modelId="{B28295C5-BFAB-4217-BE4F-F34EB87C19B1}" type="presOf" srcId="{9036E215-027D-4C9F-9DDC-540A42AFB3D9}" destId="{E0F79FDC-B1D9-424F-B065-C23F1690BE9C}" srcOrd="0" destOrd="0" presId="urn:microsoft.com/office/officeart/2005/8/layout/pyramid2"/>
    <dgm:cxn modelId="{D1A662DF-FCEC-46C0-B76C-5CE12B9F0CB4}" srcId="{D8188048-712E-4053-8CB3-705FFE19398D}" destId="{9036E215-027D-4C9F-9DDC-540A42AFB3D9}" srcOrd="2" destOrd="0" parTransId="{AD864AC7-3147-48A3-9EE0-9C00005D8930}" sibTransId="{03CD3F6D-7D4B-4FA2-B831-134420200427}"/>
    <dgm:cxn modelId="{D92DBBEF-A0CC-4E5B-991D-7B46DB73A93F}" srcId="{D8188048-712E-4053-8CB3-705FFE19398D}" destId="{F653AD97-598E-426E-A3B5-9DDB53440C12}" srcOrd="6" destOrd="0" parTransId="{13BD309F-3A5A-49FA-BA68-C02570623DFA}" sibTransId="{DA60D05B-EF69-492A-9B5F-718875D24D7C}"/>
    <dgm:cxn modelId="{A938103C-4681-4920-931D-C56D74ADE808}" type="presOf" srcId="{92E08FFD-3DEC-420E-A606-070BE906F8F2}" destId="{0A62BB8C-6CA5-4D84-A59A-7A160EB2439B}" srcOrd="0" destOrd="0" presId="urn:microsoft.com/office/officeart/2005/8/layout/pyramid2"/>
    <dgm:cxn modelId="{D098639E-AD12-4CCB-AD9D-181A17D81933}" srcId="{D8188048-712E-4053-8CB3-705FFE19398D}" destId="{92E08FFD-3DEC-420E-A606-070BE906F8F2}" srcOrd="1" destOrd="0" parTransId="{CC51FE9A-7F74-4495-95D6-CBD66C2D6E8B}" sibTransId="{99CD9A1A-8C57-4AA9-B5DF-DEDEF4CDB7DC}"/>
    <dgm:cxn modelId="{D461C234-8618-4C95-AC30-DFE6F4971278}" type="presOf" srcId="{A63F21D2-5C63-47B2-8DF7-8ACE8BF02B45}" destId="{3FB1C472-16E8-46CB-BE09-7B11E12C4AA2}" srcOrd="0" destOrd="0" presId="urn:microsoft.com/office/officeart/2005/8/layout/pyramid2"/>
    <dgm:cxn modelId="{F0B17BB9-98BB-40BC-9E8F-3BBEF9F5B3BD}" type="presParOf" srcId="{3BF6DCBE-CAD9-4AE7-B951-89BD6D5A854C}" destId="{FFAD460D-0C6D-44EA-9199-40326D824F74}" srcOrd="0" destOrd="0" presId="urn:microsoft.com/office/officeart/2005/8/layout/pyramid2"/>
    <dgm:cxn modelId="{D4F72650-BADF-4E0A-8CBF-9EFF79AF5B22}" type="presParOf" srcId="{3BF6DCBE-CAD9-4AE7-B951-89BD6D5A854C}" destId="{CDC1D00B-F97A-4C60-B163-2B951E215160}" srcOrd="1" destOrd="0" presId="urn:microsoft.com/office/officeart/2005/8/layout/pyramid2"/>
    <dgm:cxn modelId="{5FAB0F29-A94C-4F87-959B-88D65B8159C5}" type="presParOf" srcId="{CDC1D00B-F97A-4C60-B163-2B951E215160}" destId="{7B4BB3EA-76FD-4E5B-8BB5-A676F8844A55}" srcOrd="0" destOrd="0" presId="urn:microsoft.com/office/officeart/2005/8/layout/pyramid2"/>
    <dgm:cxn modelId="{A981E37E-5881-4779-9461-BA9639F44066}" type="presParOf" srcId="{CDC1D00B-F97A-4C60-B163-2B951E215160}" destId="{258EA6C0-3AD7-4C21-A5AC-2A5981EC7A8E}" srcOrd="1" destOrd="0" presId="urn:microsoft.com/office/officeart/2005/8/layout/pyramid2"/>
    <dgm:cxn modelId="{D2A7E34B-2438-46E1-8C94-EEE3B7B212F8}" type="presParOf" srcId="{CDC1D00B-F97A-4C60-B163-2B951E215160}" destId="{0A62BB8C-6CA5-4D84-A59A-7A160EB2439B}" srcOrd="2" destOrd="0" presId="urn:microsoft.com/office/officeart/2005/8/layout/pyramid2"/>
    <dgm:cxn modelId="{665A3365-9FF2-4DE7-B176-109C346C027B}" type="presParOf" srcId="{CDC1D00B-F97A-4C60-B163-2B951E215160}" destId="{C985AABF-7BF2-4048-B40A-134BBC35933C}" srcOrd="3" destOrd="0" presId="urn:microsoft.com/office/officeart/2005/8/layout/pyramid2"/>
    <dgm:cxn modelId="{13C9EEDB-4E58-44BE-83F3-754BD14A4BBD}" type="presParOf" srcId="{CDC1D00B-F97A-4C60-B163-2B951E215160}" destId="{E0F79FDC-B1D9-424F-B065-C23F1690BE9C}" srcOrd="4" destOrd="0" presId="urn:microsoft.com/office/officeart/2005/8/layout/pyramid2"/>
    <dgm:cxn modelId="{D6F463A1-E8C5-43E5-9394-AA2DA618BD79}" type="presParOf" srcId="{CDC1D00B-F97A-4C60-B163-2B951E215160}" destId="{912FCD5E-9BBE-4D4C-A8F3-E414F8911FB4}" srcOrd="5" destOrd="0" presId="urn:microsoft.com/office/officeart/2005/8/layout/pyramid2"/>
    <dgm:cxn modelId="{F50C1DD4-FFB7-4F5E-86DF-DE00A311C836}" type="presParOf" srcId="{CDC1D00B-F97A-4C60-B163-2B951E215160}" destId="{058BE7F1-F7E1-4598-9F21-BEA5710EC802}" srcOrd="6" destOrd="0" presId="urn:microsoft.com/office/officeart/2005/8/layout/pyramid2"/>
    <dgm:cxn modelId="{6D926115-D57B-491F-9A9F-A24228138210}" type="presParOf" srcId="{CDC1D00B-F97A-4C60-B163-2B951E215160}" destId="{1B8B02FC-B624-47F7-89F6-AEAC70A396F3}" srcOrd="7" destOrd="0" presId="urn:microsoft.com/office/officeart/2005/8/layout/pyramid2"/>
    <dgm:cxn modelId="{225CF938-3D98-4A19-B660-4752420AC8D8}" type="presParOf" srcId="{CDC1D00B-F97A-4C60-B163-2B951E215160}" destId="{121104A3-7F32-46BC-B6AD-08279ECED9F5}" srcOrd="8" destOrd="0" presId="urn:microsoft.com/office/officeart/2005/8/layout/pyramid2"/>
    <dgm:cxn modelId="{D9557C78-5AF5-4BB6-B01A-31DAA6FF6F4E}" type="presParOf" srcId="{CDC1D00B-F97A-4C60-B163-2B951E215160}" destId="{9DBC7AC6-C3EC-497F-85F7-AC1674C5D514}" srcOrd="9" destOrd="0" presId="urn:microsoft.com/office/officeart/2005/8/layout/pyramid2"/>
    <dgm:cxn modelId="{361949FD-A717-4250-BD1C-126D488A9C13}" type="presParOf" srcId="{CDC1D00B-F97A-4C60-B163-2B951E215160}" destId="{3FB1C472-16E8-46CB-BE09-7B11E12C4AA2}" srcOrd="10" destOrd="0" presId="urn:microsoft.com/office/officeart/2005/8/layout/pyramid2"/>
    <dgm:cxn modelId="{EC6B82F8-9B20-4D94-8E01-953011698F16}" type="presParOf" srcId="{CDC1D00B-F97A-4C60-B163-2B951E215160}" destId="{4A43E6C4-EF2E-4565-A2A6-726293DA64F2}" srcOrd="11" destOrd="0" presId="urn:microsoft.com/office/officeart/2005/8/layout/pyramid2"/>
    <dgm:cxn modelId="{FD26A8B3-9032-41B7-B7F4-8721CB7CA94F}" type="presParOf" srcId="{CDC1D00B-F97A-4C60-B163-2B951E215160}" destId="{3B6C88E4-D125-4670-AD7A-E51084183E99}" srcOrd="12" destOrd="0" presId="urn:microsoft.com/office/officeart/2005/8/layout/pyramid2"/>
    <dgm:cxn modelId="{0A907374-C2BD-4C40-AA37-9DFAFF63401D}" type="presParOf" srcId="{CDC1D00B-F97A-4C60-B163-2B951E215160}" destId="{C716241A-DEC6-4DA0-B88C-BE5841D4B484}" srcOrd="13" destOrd="0" presId="urn:microsoft.com/office/officeart/2005/8/layout/pyramid2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B500B8-229A-4B45-8C77-AAF7479C726E}" type="doc">
      <dgm:prSet loTypeId="urn:microsoft.com/office/officeart/2005/8/layout/pyramid2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CCFE86-5AF3-4334-97FA-E206BA0ACBE2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The death of a loved one. </a:t>
          </a:r>
          <a:endParaRPr lang="en-US" sz="1600" b="1" dirty="0">
            <a:solidFill>
              <a:srgbClr val="002060"/>
            </a:solidFill>
          </a:endParaRPr>
        </a:p>
      </dgm:t>
    </dgm:pt>
    <dgm:pt modelId="{588813C1-1AA5-4F6F-9FB2-4159E80F76D3}" type="parTrans" cxnId="{C08F258C-2460-4EBC-885E-41A65BB761BF}">
      <dgm:prSet/>
      <dgm:spPr/>
      <dgm:t>
        <a:bodyPr/>
        <a:lstStyle/>
        <a:p>
          <a:endParaRPr lang="en-US"/>
        </a:p>
      </dgm:t>
    </dgm:pt>
    <dgm:pt modelId="{7EFFAABD-4665-467F-A9B5-C1799866A82E}" type="sibTrans" cxnId="{C08F258C-2460-4EBC-885E-41A65BB761BF}">
      <dgm:prSet/>
      <dgm:spPr/>
      <dgm:t>
        <a:bodyPr/>
        <a:lstStyle/>
        <a:p>
          <a:endParaRPr lang="en-US"/>
        </a:p>
      </dgm:t>
    </dgm:pt>
    <dgm:pt modelId="{AB3AAC4E-4A59-4DE2-86E6-238242A7A9A9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A divorce, separation, or breakup of a relationship. </a:t>
          </a:r>
          <a:endParaRPr lang="en-US" sz="1600" b="1" dirty="0">
            <a:solidFill>
              <a:srgbClr val="002060"/>
            </a:solidFill>
          </a:endParaRPr>
        </a:p>
      </dgm:t>
    </dgm:pt>
    <dgm:pt modelId="{E4A00F28-9948-4BED-AED7-BF2EA1C7B3E1}" type="parTrans" cxnId="{538B670C-63CE-44A0-9DE9-285B91EE9ABB}">
      <dgm:prSet/>
      <dgm:spPr/>
      <dgm:t>
        <a:bodyPr/>
        <a:lstStyle/>
        <a:p>
          <a:endParaRPr lang="en-US"/>
        </a:p>
      </dgm:t>
    </dgm:pt>
    <dgm:pt modelId="{F8B3AAB0-74EF-4B98-A210-FEE5E953A446}" type="sibTrans" cxnId="{538B670C-63CE-44A0-9DE9-285B91EE9ABB}">
      <dgm:prSet/>
      <dgm:spPr/>
      <dgm:t>
        <a:bodyPr/>
        <a:lstStyle/>
        <a:p>
          <a:endParaRPr lang="en-US"/>
        </a:p>
      </dgm:t>
    </dgm:pt>
    <dgm:pt modelId="{A745DC0E-559C-46FF-8DD2-91F737D26E22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A serious loss, such as a loss of a job, house, or money. </a:t>
          </a:r>
          <a:endParaRPr lang="en-US" sz="1600" b="1" dirty="0">
            <a:solidFill>
              <a:srgbClr val="002060"/>
            </a:solidFill>
          </a:endParaRPr>
        </a:p>
      </dgm:t>
    </dgm:pt>
    <dgm:pt modelId="{03A0ADA2-E297-48B6-AEF1-E8581A2248B4}" type="parTrans" cxnId="{7E2E15BA-AB9E-428B-9526-4140EDD0208B}">
      <dgm:prSet/>
      <dgm:spPr/>
      <dgm:t>
        <a:bodyPr/>
        <a:lstStyle/>
        <a:p>
          <a:endParaRPr lang="en-US"/>
        </a:p>
      </dgm:t>
    </dgm:pt>
    <dgm:pt modelId="{0BEF9D54-2B94-4ED9-A60C-A42643E19843}" type="sibTrans" cxnId="{7E2E15BA-AB9E-428B-9526-4140EDD0208B}">
      <dgm:prSet/>
      <dgm:spPr/>
      <dgm:t>
        <a:bodyPr/>
        <a:lstStyle/>
        <a:p>
          <a:endParaRPr lang="en-US"/>
        </a:p>
      </dgm:t>
    </dgm:pt>
    <dgm:pt modelId="{B9D518A1-D9F9-4485-8794-4988F3F09D6C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Chronic physical pain or intense emotional pain.</a:t>
          </a:r>
          <a:endParaRPr lang="en-US" sz="1600" b="1" baseline="0" dirty="0">
            <a:solidFill>
              <a:srgbClr val="002060"/>
            </a:solidFill>
          </a:endParaRPr>
        </a:p>
      </dgm:t>
    </dgm:pt>
    <dgm:pt modelId="{28ADCE89-2420-45CF-8A8D-B8F742CEE482}" type="parTrans" cxnId="{A6FB3657-1532-429B-804D-71EF9382175D}">
      <dgm:prSet/>
      <dgm:spPr/>
      <dgm:t>
        <a:bodyPr/>
        <a:lstStyle/>
        <a:p>
          <a:endParaRPr lang="en-US"/>
        </a:p>
      </dgm:t>
    </dgm:pt>
    <dgm:pt modelId="{19AA6935-0E57-4E5A-AE4A-1E173868ABF5}" type="sibTrans" cxnId="{A6FB3657-1532-429B-804D-71EF9382175D}">
      <dgm:prSet/>
      <dgm:spPr/>
      <dgm:t>
        <a:bodyPr/>
        <a:lstStyle/>
        <a:p>
          <a:endParaRPr lang="en-US"/>
        </a:p>
      </dgm:t>
    </dgm:pt>
    <dgm:pt modelId="{65684AF6-D5C3-465C-9576-D21562E26CDC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Being victimized (domestic violence, rape, assault, etc). </a:t>
          </a:r>
          <a:endParaRPr lang="en-US" sz="1600" b="1" dirty="0">
            <a:solidFill>
              <a:srgbClr val="002060"/>
            </a:solidFill>
          </a:endParaRPr>
        </a:p>
      </dgm:t>
    </dgm:pt>
    <dgm:pt modelId="{FD4DF8B5-85E8-4BB9-8326-4204AB07F11E}" type="parTrans" cxnId="{958169E6-9E5B-4525-80D2-1BA1DED3EB2A}">
      <dgm:prSet/>
      <dgm:spPr/>
      <dgm:t>
        <a:bodyPr/>
        <a:lstStyle/>
        <a:p>
          <a:endParaRPr lang="en-US"/>
        </a:p>
      </dgm:t>
    </dgm:pt>
    <dgm:pt modelId="{DDFB67C0-C563-4390-B560-32DBF3D2DB38}" type="sibTrans" cxnId="{958169E6-9E5B-4525-80D2-1BA1DED3EB2A}">
      <dgm:prSet/>
      <dgm:spPr/>
      <dgm:t>
        <a:bodyPr/>
        <a:lstStyle/>
        <a:p>
          <a:endParaRPr lang="en-US"/>
        </a:p>
      </dgm:t>
    </dgm:pt>
    <dgm:pt modelId="{A9DD6668-FBE5-4406-AC63-2CDD3EDDB2BC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Physical, verbal or sexual abuse.</a:t>
          </a:r>
          <a:endParaRPr lang="en-US" sz="1600" b="1" baseline="0" dirty="0">
            <a:solidFill>
              <a:srgbClr val="002060"/>
            </a:solidFill>
          </a:endParaRPr>
        </a:p>
      </dgm:t>
    </dgm:pt>
    <dgm:pt modelId="{4A6EEA18-399D-49BB-AEB6-C0FAEC842319}" type="parTrans" cxnId="{14A81224-06CB-4829-8CED-C6FF8834A7B0}">
      <dgm:prSet/>
      <dgm:spPr/>
      <dgm:t>
        <a:bodyPr/>
        <a:lstStyle/>
        <a:p>
          <a:endParaRPr lang="en-US"/>
        </a:p>
      </dgm:t>
    </dgm:pt>
    <dgm:pt modelId="{619B3867-CA22-428F-9FE9-3EFBA10BE97B}" type="sibTrans" cxnId="{14A81224-06CB-4829-8CED-C6FF8834A7B0}">
      <dgm:prSet/>
      <dgm:spPr/>
      <dgm:t>
        <a:bodyPr/>
        <a:lstStyle/>
        <a:p>
          <a:endParaRPr lang="en-US"/>
        </a:p>
      </dgm:t>
    </dgm:pt>
    <dgm:pt modelId="{F108A618-0530-4CA6-BF59-C810A893DB14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Alcohol or drug abuse. </a:t>
          </a:r>
          <a:endParaRPr lang="en-US" sz="1600" b="1" dirty="0">
            <a:solidFill>
              <a:srgbClr val="002060"/>
            </a:solidFill>
          </a:endParaRPr>
        </a:p>
      </dgm:t>
    </dgm:pt>
    <dgm:pt modelId="{9BF44AB3-12BC-4DF1-9AD0-AD445876F9D1}" type="parTrans" cxnId="{72565466-81F7-437D-8DE4-5BA15B3A8427}">
      <dgm:prSet/>
      <dgm:spPr/>
      <dgm:t>
        <a:bodyPr/>
        <a:lstStyle/>
        <a:p>
          <a:endParaRPr lang="en-US"/>
        </a:p>
      </dgm:t>
    </dgm:pt>
    <dgm:pt modelId="{1FF5594E-1CB4-4164-86B0-B39957FF6FF6}" type="sibTrans" cxnId="{72565466-81F7-437D-8DE4-5BA15B3A8427}">
      <dgm:prSet/>
      <dgm:spPr/>
      <dgm:t>
        <a:bodyPr/>
        <a:lstStyle/>
        <a:p>
          <a:endParaRPr lang="en-US"/>
        </a:p>
      </dgm:t>
    </dgm:pt>
    <dgm:pt modelId="{858D4003-FBA5-461F-8200-69E678B159D1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A feeling of not being accepted by family, friends, or society. </a:t>
          </a:r>
          <a:endParaRPr lang="en-US" sz="1600" b="1" baseline="0" dirty="0">
            <a:solidFill>
              <a:srgbClr val="002060"/>
            </a:solidFill>
          </a:endParaRPr>
        </a:p>
      </dgm:t>
    </dgm:pt>
    <dgm:pt modelId="{7E9D3032-61B3-4BA7-AC3E-438155017E01}" type="parTrans" cxnId="{DCCFEF39-FC7E-40ED-8F52-DF978A518691}">
      <dgm:prSet/>
      <dgm:spPr/>
      <dgm:t>
        <a:bodyPr/>
        <a:lstStyle/>
        <a:p>
          <a:endParaRPr lang="en-US"/>
        </a:p>
      </dgm:t>
    </dgm:pt>
    <dgm:pt modelId="{B82228A5-0788-4B45-A5AE-21B007E09587}" type="sibTrans" cxnId="{DCCFEF39-FC7E-40ED-8F52-DF978A518691}">
      <dgm:prSet/>
      <dgm:spPr/>
      <dgm:t>
        <a:bodyPr/>
        <a:lstStyle/>
        <a:p>
          <a:endParaRPr lang="en-US"/>
        </a:p>
      </dgm:t>
    </dgm:pt>
    <dgm:pt modelId="{906CD13D-6F12-42CA-94AE-18C339A2E3B0}">
      <dgm:prSet custT="1"/>
      <dgm:spPr/>
      <dgm:t>
        <a:bodyPr/>
        <a:lstStyle/>
        <a:p>
          <a:pPr rtl="0"/>
          <a:r>
            <a:rPr lang="en-US" sz="1600" b="1" baseline="0" dirty="0" smtClean="0">
              <a:solidFill>
                <a:srgbClr val="002060"/>
              </a:solidFill>
            </a:rPr>
            <a:t>Low self-esteem. </a:t>
          </a:r>
          <a:endParaRPr lang="en-US" sz="1600" b="1" dirty="0">
            <a:solidFill>
              <a:srgbClr val="002060"/>
            </a:solidFill>
          </a:endParaRPr>
        </a:p>
      </dgm:t>
    </dgm:pt>
    <dgm:pt modelId="{A8E609E2-7148-4844-A040-13FFE511E080}" type="parTrans" cxnId="{A00EADF0-8AEB-4E24-8319-564368ED7917}">
      <dgm:prSet/>
      <dgm:spPr/>
      <dgm:t>
        <a:bodyPr/>
        <a:lstStyle/>
        <a:p>
          <a:endParaRPr lang="en-US"/>
        </a:p>
      </dgm:t>
    </dgm:pt>
    <dgm:pt modelId="{B6181BBE-058C-4C97-9497-AFF1D1BD5BCC}" type="sibTrans" cxnId="{A00EADF0-8AEB-4E24-8319-564368ED7917}">
      <dgm:prSet/>
      <dgm:spPr/>
      <dgm:t>
        <a:bodyPr/>
        <a:lstStyle/>
        <a:p>
          <a:endParaRPr lang="en-US"/>
        </a:p>
      </dgm:t>
    </dgm:pt>
    <dgm:pt modelId="{A8B396B9-B488-4297-BF69-E390EF488890}">
      <dgm:prSet custT="1"/>
      <dgm:spPr/>
      <dgm:t>
        <a:bodyPr/>
        <a:lstStyle/>
        <a:p>
          <a:pPr rtl="0"/>
          <a:r>
            <a:rPr lang="en-US" sz="2800" b="1" dirty="0" smtClean="0"/>
            <a:t>CAUSES</a:t>
          </a:r>
          <a:endParaRPr lang="en-US" sz="2800" b="1" dirty="0"/>
        </a:p>
      </dgm:t>
    </dgm:pt>
    <dgm:pt modelId="{254B2D4A-5E2B-4639-82CF-FA9E53B6D6B1}" type="parTrans" cxnId="{8D1CD381-A0D0-40E0-A818-3B6D926217DA}">
      <dgm:prSet/>
      <dgm:spPr/>
      <dgm:t>
        <a:bodyPr/>
        <a:lstStyle/>
        <a:p>
          <a:endParaRPr lang="en-US"/>
        </a:p>
      </dgm:t>
    </dgm:pt>
    <dgm:pt modelId="{7EF26856-1FAF-496D-A4D4-89CF8F0C2B99}" type="sibTrans" cxnId="{8D1CD381-A0D0-40E0-A818-3B6D926217DA}">
      <dgm:prSet/>
      <dgm:spPr/>
      <dgm:t>
        <a:bodyPr/>
        <a:lstStyle/>
        <a:p>
          <a:endParaRPr lang="en-US"/>
        </a:p>
      </dgm:t>
    </dgm:pt>
    <dgm:pt modelId="{2D40143B-280F-48B9-9482-85D7E91317E9}" type="pres">
      <dgm:prSet presAssocID="{71B500B8-229A-4B45-8C77-AAF7479C726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62019B0-BD1E-4B2E-866B-0180685C304A}" type="pres">
      <dgm:prSet presAssocID="{71B500B8-229A-4B45-8C77-AAF7479C726E}" presName="pyramid" presStyleLbl="node1" presStyleIdx="0" presStyleCnt="1"/>
      <dgm:spPr/>
    </dgm:pt>
    <dgm:pt modelId="{17019180-01B9-40FC-833D-C4EF4A97E9FB}" type="pres">
      <dgm:prSet presAssocID="{71B500B8-229A-4B45-8C77-AAF7479C726E}" presName="theList" presStyleCnt="0"/>
      <dgm:spPr/>
    </dgm:pt>
    <dgm:pt modelId="{8F6DE8C8-8035-477D-8EF0-8FABFDBC901C}" type="pres">
      <dgm:prSet presAssocID="{A8B396B9-B488-4297-BF69-E390EF488890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DC961-E60F-419C-AFD3-5FC3C47D9E72}" type="pres">
      <dgm:prSet presAssocID="{A8B396B9-B488-4297-BF69-E390EF488890}" presName="aSpace" presStyleCnt="0"/>
      <dgm:spPr/>
    </dgm:pt>
    <dgm:pt modelId="{913D166F-BA6E-4CB1-9C27-9271015BC3B1}" type="pres">
      <dgm:prSet presAssocID="{21CCFE86-5AF3-4334-97FA-E206BA0ACBE2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59C78-649B-4BED-8436-4E3E74901B35}" type="pres">
      <dgm:prSet presAssocID="{21CCFE86-5AF3-4334-97FA-E206BA0ACBE2}" presName="aSpace" presStyleCnt="0"/>
      <dgm:spPr/>
    </dgm:pt>
    <dgm:pt modelId="{3266BCB9-9523-470B-8F29-0A7FA5BFEE83}" type="pres">
      <dgm:prSet presAssocID="{AB3AAC4E-4A59-4DE2-86E6-238242A7A9A9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B7F02-DD9C-44DB-957F-5FF4BC9E0E69}" type="pres">
      <dgm:prSet presAssocID="{AB3AAC4E-4A59-4DE2-86E6-238242A7A9A9}" presName="aSpace" presStyleCnt="0"/>
      <dgm:spPr/>
    </dgm:pt>
    <dgm:pt modelId="{28C970CB-C7F8-4941-B1BA-B18F7BBF9B0B}" type="pres">
      <dgm:prSet presAssocID="{A745DC0E-559C-46FF-8DD2-91F737D26E22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2B28D-780A-4E36-8E6E-65DD3FA6D8AF}" type="pres">
      <dgm:prSet presAssocID="{A745DC0E-559C-46FF-8DD2-91F737D26E22}" presName="aSpace" presStyleCnt="0"/>
      <dgm:spPr/>
    </dgm:pt>
    <dgm:pt modelId="{741534B4-AF2F-460A-9CBB-F0792E7EC6EC}" type="pres">
      <dgm:prSet presAssocID="{B9D518A1-D9F9-4485-8794-4988F3F09D6C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C5529-23A8-4763-9550-C3263053A132}" type="pres">
      <dgm:prSet presAssocID="{B9D518A1-D9F9-4485-8794-4988F3F09D6C}" presName="aSpace" presStyleCnt="0"/>
      <dgm:spPr/>
    </dgm:pt>
    <dgm:pt modelId="{B2FEC1CC-D3A6-412F-A5A2-DF3C726DC01D}" type="pres">
      <dgm:prSet presAssocID="{65684AF6-D5C3-465C-9576-D21562E26CDC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F3572-DCCF-496A-89C1-D0743557AB1A}" type="pres">
      <dgm:prSet presAssocID="{65684AF6-D5C3-465C-9576-D21562E26CDC}" presName="aSpace" presStyleCnt="0"/>
      <dgm:spPr/>
    </dgm:pt>
    <dgm:pt modelId="{4CDDC807-94B1-4F17-87CB-2C1936B37CED}" type="pres">
      <dgm:prSet presAssocID="{A9DD6668-FBE5-4406-AC63-2CDD3EDDB2BC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0E8A1-9E71-48C4-84A5-DF61784F1845}" type="pres">
      <dgm:prSet presAssocID="{A9DD6668-FBE5-4406-AC63-2CDD3EDDB2BC}" presName="aSpace" presStyleCnt="0"/>
      <dgm:spPr/>
    </dgm:pt>
    <dgm:pt modelId="{797278F5-03B4-4290-83E8-A11A23FE59B8}" type="pres">
      <dgm:prSet presAssocID="{F108A618-0530-4CA6-BF59-C810A893DB14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9FAC8-694B-453A-9635-4CA912FB2AE2}" type="pres">
      <dgm:prSet presAssocID="{F108A618-0530-4CA6-BF59-C810A893DB14}" presName="aSpace" presStyleCnt="0"/>
      <dgm:spPr/>
    </dgm:pt>
    <dgm:pt modelId="{B4BBD048-2295-4A7A-B455-5DCB2361A302}" type="pres">
      <dgm:prSet presAssocID="{858D4003-FBA5-461F-8200-69E678B159D1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4547A-69F6-4D76-9E22-D05E3071DC79}" type="pres">
      <dgm:prSet presAssocID="{858D4003-FBA5-461F-8200-69E678B159D1}" presName="aSpace" presStyleCnt="0"/>
      <dgm:spPr/>
    </dgm:pt>
    <dgm:pt modelId="{4A937588-2B69-4478-927C-5883CC1BBDDB}" type="pres">
      <dgm:prSet presAssocID="{906CD13D-6F12-42CA-94AE-18C339A2E3B0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FB670-C806-49F4-BF84-1CEC6D22B4EB}" type="pres">
      <dgm:prSet presAssocID="{906CD13D-6F12-42CA-94AE-18C339A2E3B0}" presName="aSpace" presStyleCnt="0"/>
      <dgm:spPr/>
    </dgm:pt>
  </dgm:ptLst>
  <dgm:cxnLst>
    <dgm:cxn modelId="{958169E6-9E5B-4525-80D2-1BA1DED3EB2A}" srcId="{71B500B8-229A-4B45-8C77-AAF7479C726E}" destId="{65684AF6-D5C3-465C-9576-D21562E26CDC}" srcOrd="5" destOrd="0" parTransId="{FD4DF8B5-85E8-4BB9-8326-4204AB07F11E}" sibTransId="{DDFB67C0-C563-4390-B560-32DBF3D2DB38}"/>
    <dgm:cxn modelId="{7E2E15BA-AB9E-428B-9526-4140EDD0208B}" srcId="{71B500B8-229A-4B45-8C77-AAF7479C726E}" destId="{A745DC0E-559C-46FF-8DD2-91F737D26E22}" srcOrd="3" destOrd="0" parTransId="{03A0ADA2-E297-48B6-AEF1-E8581A2248B4}" sibTransId="{0BEF9D54-2B94-4ED9-A60C-A42643E19843}"/>
    <dgm:cxn modelId="{34B7C963-0D98-4BB5-B0E4-062EBB4C0E78}" type="presOf" srcId="{B9D518A1-D9F9-4485-8794-4988F3F09D6C}" destId="{741534B4-AF2F-460A-9CBB-F0792E7EC6EC}" srcOrd="0" destOrd="0" presId="urn:microsoft.com/office/officeart/2005/8/layout/pyramid2"/>
    <dgm:cxn modelId="{16482A6D-ED78-4517-AB17-FFAF89A9B4C6}" type="presOf" srcId="{A8B396B9-B488-4297-BF69-E390EF488890}" destId="{8F6DE8C8-8035-477D-8EF0-8FABFDBC901C}" srcOrd="0" destOrd="0" presId="urn:microsoft.com/office/officeart/2005/8/layout/pyramid2"/>
    <dgm:cxn modelId="{C08F258C-2460-4EBC-885E-41A65BB761BF}" srcId="{71B500B8-229A-4B45-8C77-AAF7479C726E}" destId="{21CCFE86-5AF3-4334-97FA-E206BA0ACBE2}" srcOrd="1" destOrd="0" parTransId="{588813C1-1AA5-4F6F-9FB2-4159E80F76D3}" sibTransId="{7EFFAABD-4665-467F-A9B5-C1799866A82E}"/>
    <dgm:cxn modelId="{72565466-81F7-437D-8DE4-5BA15B3A8427}" srcId="{71B500B8-229A-4B45-8C77-AAF7479C726E}" destId="{F108A618-0530-4CA6-BF59-C810A893DB14}" srcOrd="7" destOrd="0" parTransId="{9BF44AB3-12BC-4DF1-9AD0-AD445876F9D1}" sibTransId="{1FF5594E-1CB4-4164-86B0-B39957FF6FF6}"/>
    <dgm:cxn modelId="{A6FB3657-1532-429B-804D-71EF9382175D}" srcId="{71B500B8-229A-4B45-8C77-AAF7479C726E}" destId="{B9D518A1-D9F9-4485-8794-4988F3F09D6C}" srcOrd="4" destOrd="0" parTransId="{28ADCE89-2420-45CF-8A8D-B8F742CEE482}" sibTransId="{19AA6935-0E57-4E5A-AE4A-1E173868ABF5}"/>
    <dgm:cxn modelId="{6AA8A4D9-67B3-4A0F-9959-AA68DDACC470}" type="presOf" srcId="{A745DC0E-559C-46FF-8DD2-91F737D26E22}" destId="{28C970CB-C7F8-4941-B1BA-B18F7BBF9B0B}" srcOrd="0" destOrd="0" presId="urn:microsoft.com/office/officeart/2005/8/layout/pyramid2"/>
    <dgm:cxn modelId="{DCCFEF39-FC7E-40ED-8F52-DF978A518691}" srcId="{71B500B8-229A-4B45-8C77-AAF7479C726E}" destId="{858D4003-FBA5-461F-8200-69E678B159D1}" srcOrd="8" destOrd="0" parTransId="{7E9D3032-61B3-4BA7-AC3E-438155017E01}" sibTransId="{B82228A5-0788-4B45-A5AE-21B007E09587}"/>
    <dgm:cxn modelId="{75394FE0-B94C-4F58-917A-1639551EECBA}" type="presOf" srcId="{906CD13D-6F12-42CA-94AE-18C339A2E3B0}" destId="{4A937588-2B69-4478-927C-5883CC1BBDDB}" srcOrd="0" destOrd="0" presId="urn:microsoft.com/office/officeart/2005/8/layout/pyramid2"/>
    <dgm:cxn modelId="{360BA62C-9EA1-43C1-BF80-4C39627C0E5B}" type="presOf" srcId="{A9DD6668-FBE5-4406-AC63-2CDD3EDDB2BC}" destId="{4CDDC807-94B1-4F17-87CB-2C1936B37CED}" srcOrd="0" destOrd="0" presId="urn:microsoft.com/office/officeart/2005/8/layout/pyramid2"/>
    <dgm:cxn modelId="{33214F74-7DB2-41BB-AF3E-34B96E5701F7}" type="presOf" srcId="{71B500B8-229A-4B45-8C77-AAF7479C726E}" destId="{2D40143B-280F-48B9-9482-85D7E91317E9}" srcOrd="0" destOrd="0" presId="urn:microsoft.com/office/officeart/2005/8/layout/pyramid2"/>
    <dgm:cxn modelId="{66F79E4A-0AC3-43D8-8538-54EB8C0F9E86}" type="presOf" srcId="{F108A618-0530-4CA6-BF59-C810A893DB14}" destId="{797278F5-03B4-4290-83E8-A11A23FE59B8}" srcOrd="0" destOrd="0" presId="urn:microsoft.com/office/officeart/2005/8/layout/pyramid2"/>
    <dgm:cxn modelId="{4B3AFA26-5163-4038-8F2F-4DAFA4669281}" type="presOf" srcId="{21CCFE86-5AF3-4334-97FA-E206BA0ACBE2}" destId="{913D166F-BA6E-4CB1-9C27-9271015BC3B1}" srcOrd="0" destOrd="0" presId="urn:microsoft.com/office/officeart/2005/8/layout/pyramid2"/>
    <dgm:cxn modelId="{A00EADF0-8AEB-4E24-8319-564368ED7917}" srcId="{71B500B8-229A-4B45-8C77-AAF7479C726E}" destId="{906CD13D-6F12-42CA-94AE-18C339A2E3B0}" srcOrd="9" destOrd="0" parTransId="{A8E609E2-7148-4844-A040-13FFE511E080}" sibTransId="{B6181BBE-058C-4C97-9497-AFF1D1BD5BCC}"/>
    <dgm:cxn modelId="{B705BEC6-9C64-4BD6-A4D4-0C7AFD2B4BF1}" type="presOf" srcId="{AB3AAC4E-4A59-4DE2-86E6-238242A7A9A9}" destId="{3266BCB9-9523-470B-8F29-0A7FA5BFEE83}" srcOrd="0" destOrd="0" presId="urn:microsoft.com/office/officeart/2005/8/layout/pyramid2"/>
    <dgm:cxn modelId="{8CDA3D41-9854-4130-A568-D0346BD943A2}" type="presOf" srcId="{858D4003-FBA5-461F-8200-69E678B159D1}" destId="{B4BBD048-2295-4A7A-B455-5DCB2361A302}" srcOrd="0" destOrd="0" presId="urn:microsoft.com/office/officeart/2005/8/layout/pyramid2"/>
    <dgm:cxn modelId="{744BE8A5-3EDF-41B6-AA3B-1757895D3C65}" type="presOf" srcId="{65684AF6-D5C3-465C-9576-D21562E26CDC}" destId="{B2FEC1CC-D3A6-412F-A5A2-DF3C726DC01D}" srcOrd="0" destOrd="0" presId="urn:microsoft.com/office/officeart/2005/8/layout/pyramid2"/>
    <dgm:cxn modelId="{14A81224-06CB-4829-8CED-C6FF8834A7B0}" srcId="{71B500B8-229A-4B45-8C77-AAF7479C726E}" destId="{A9DD6668-FBE5-4406-AC63-2CDD3EDDB2BC}" srcOrd="6" destOrd="0" parTransId="{4A6EEA18-399D-49BB-AEB6-C0FAEC842319}" sibTransId="{619B3867-CA22-428F-9FE9-3EFBA10BE97B}"/>
    <dgm:cxn modelId="{538B670C-63CE-44A0-9DE9-285B91EE9ABB}" srcId="{71B500B8-229A-4B45-8C77-AAF7479C726E}" destId="{AB3AAC4E-4A59-4DE2-86E6-238242A7A9A9}" srcOrd="2" destOrd="0" parTransId="{E4A00F28-9948-4BED-AED7-BF2EA1C7B3E1}" sibTransId="{F8B3AAB0-74EF-4B98-A210-FEE5E953A446}"/>
    <dgm:cxn modelId="{8D1CD381-A0D0-40E0-A818-3B6D926217DA}" srcId="{71B500B8-229A-4B45-8C77-AAF7479C726E}" destId="{A8B396B9-B488-4297-BF69-E390EF488890}" srcOrd="0" destOrd="0" parTransId="{254B2D4A-5E2B-4639-82CF-FA9E53B6D6B1}" sibTransId="{7EF26856-1FAF-496D-A4D4-89CF8F0C2B99}"/>
    <dgm:cxn modelId="{F4EA4E25-6F7A-48D9-9001-04B6FB1EFDAC}" type="presParOf" srcId="{2D40143B-280F-48B9-9482-85D7E91317E9}" destId="{762019B0-BD1E-4B2E-866B-0180685C304A}" srcOrd="0" destOrd="0" presId="urn:microsoft.com/office/officeart/2005/8/layout/pyramid2"/>
    <dgm:cxn modelId="{43959312-6DBB-4F86-B5F7-BF8A93CD5D50}" type="presParOf" srcId="{2D40143B-280F-48B9-9482-85D7E91317E9}" destId="{17019180-01B9-40FC-833D-C4EF4A97E9FB}" srcOrd="1" destOrd="0" presId="urn:microsoft.com/office/officeart/2005/8/layout/pyramid2"/>
    <dgm:cxn modelId="{8A448E54-F80E-48DB-A548-92527D32D184}" type="presParOf" srcId="{17019180-01B9-40FC-833D-C4EF4A97E9FB}" destId="{8F6DE8C8-8035-477D-8EF0-8FABFDBC901C}" srcOrd="0" destOrd="0" presId="urn:microsoft.com/office/officeart/2005/8/layout/pyramid2"/>
    <dgm:cxn modelId="{1DD62C0A-FD88-4066-AF0B-6E090D362240}" type="presParOf" srcId="{17019180-01B9-40FC-833D-C4EF4A97E9FB}" destId="{4FADC961-E60F-419C-AFD3-5FC3C47D9E72}" srcOrd="1" destOrd="0" presId="urn:microsoft.com/office/officeart/2005/8/layout/pyramid2"/>
    <dgm:cxn modelId="{DA6EB886-DEA1-426C-9FAA-2712ADAEBE3E}" type="presParOf" srcId="{17019180-01B9-40FC-833D-C4EF4A97E9FB}" destId="{913D166F-BA6E-4CB1-9C27-9271015BC3B1}" srcOrd="2" destOrd="0" presId="urn:microsoft.com/office/officeart/2005/8/layout/pyramid2"/>
    <dgm:cxn modelId="{F689FD87-213C-46FD-93FB-F944BCB70419}" type="presParOf" srcId="{17019180-01B9-40FC-833D-C4EF4A97E9FB}" destId="{F0159C78-649B-4BED-8436-4E3E74901B35}" srcOrd="3" destOrd="0" presId="urn:microsoft.com/office/officeart/2005/8/layout/pyramid2"/>
    <dgm:cxn modelId="{DD8685C8-96E6-4D97-A5EE-5F5F2A4D97B6}" type="presParOf" srcId="{17019180-01B9-40FC-833D-C4EF4A97E9FB}" destId="{3266BCB9-9523-470B-8F29-0A7FA5BFEE83}" srcOrd="4" destOrd="0" presId="urn:microsoft.com/office/officeart/2005/8/layout/pyramid2"/>
    <dgm:cxn modelId="{DE5BD364-E028-4BA1-8BAE-EA49A9691524}" type="presParOf" srcId="{17019180-01B9-40FC-833D-C4EF4A97E9FB}" destId="{802B7F02-DD9C-44DB-957F-5FF4BC9E0E69}" srcOrd="5" destOrd="0" presId="urn:microsoft.com/office/officeart/2005/8/layout/pyramid2"/>
    <dgm:cxn modelId="{4D4D8DE1-3983-4A11-AD57-A2BC615F92F7}" type="presParOf" srcId="{17019180-01B9-40FC-833D-C4EF4A97E9FB}" destId="{28C970CB-C7F8-4941-B1BA-B18F7BBF9B0B}" srcOrd="6" destOrd="0" presId="urn:microsoft.com/office/officeart/2005/8/layout/pyramid2"/>
    <dgm:cxn modelId="{4F1EB6F2-4105-4C2A-BB46-AC0448B6700A}" type="presParOf" srcId="{17019180-01B9-40FC-833D-C4EF4A97E9FB}" destId="{6802B28D-780A-4E36-8E6E-65DD3FA6D8AF}" srcOrd="7" destOrd="0" presId="urn:microsoft.com/office/officeart/2005/8/layout/pyramid2"/>
    <dgm:cxn modelId="{B7A3F757-43C9-4E55-B20B-033CB3417F77}" type="presParOf" srcId="{17019180-01B9-40FC-833D-C4EF4A97E9FB}" destId="{741534B4-AF2F-460A-9CBB-F0792E7EC6EC}" srcOrd="8" destOrd="0" presId="urn:microsoft.com/office/officeart/2005/8/layout/pyramid2"/>
    <dgm:cxn modelId="{7DB10D46-5E5B-41C6-A4D4-0740789ED57B}" type="presParOf" srcId="{17019180-01B9-40FC-833D-C4EF4A97E9FB}" destId="{3C9C5529-23A8-4763-9550-C3263053A132}" srcOrd="9" destOrd="0" presId="urn:microsoft.com/office/officeart/2005/8/layout/pyramid2"/>
    <dgm:cxn modelId="{4547806E-9C71-4F9B-B59E-66BA68761472}" type="presParOf" srcId="{17019180-01B9-40FC-833D-C4EF4A97E9FB}" destId="{B2FEC1CC-D3A6-412F-A5A2-DF3C726DC01D}" srcOrd="10" destOrd="0" presId="urn:microsoft.com/office/officeart/2005/8/layout/pyramid2"/>
    <dgm:cxn modelId="{7411B322-20D8-46DF-A450-5F2A51D5BEC6}" type="presParOf" srcId="{17019180-01B9-40FC-833D-C4EF4A97E9FB}" destId="{2B3F3572-DCCF-496A-89C1-D0743557AB1A}" srcOrd="11" destOrd="0" presId="urn:microsoft.com/office/officeart/2005/8/layout/pyramid2"/>
    <dgm:cxn modelId="{455885CF-D485-4DAB-9CDF-C618AF754857}" type="presParOf" srcId="{17019180-01B9-40FC-833D-C4EF4A97E9FB}" destId="{4CDDC807-94B1-4F17-87CB-2C1936B37CED}" srcOrd="12" destOrd="0" presId="urn:microsoft.com/office/officeart/2005/8/layout/pyramid2"/>
    <dgm:cxn modelId="{9B575E98-7223-47F0-AB25-492CF666D1C8}" type="presParOf" srcId="{17019180-01B9-40FC-833D-C4EF4A97E9FB}" destId="{0160E8A1-9E71-48C4-84A5-DF61784F1845}" srcOrd="13" destOrd="0" presId="urn:microsoft.com/office/officeart/2005/8/layout/pyramid2"/>
    <dgm:cxn modelId="{662E6F47-43F6-43EF-ADFA-F4518E45913F}" type="presParOf" srcId="{17019180-01B9-40FC-833D-C4EF4A97E9FB}" destId="{797278F5-03B4-4290-83E8-A11A23FE59B8}" srcOrd="14" destOrd="0" presId="urn:microsoft.com/office/officeart/2005/8/layout/pyramid2"/>
    <dgm:cxn modelId="{0901C8DD-C475-45AE-9E8E-B6C71850D4A5}" type="presParOf" srcId="{17019180-01B9-40FC-833D-C4EF4A97E9FB}" destId="{5D29FAC8-694B-453A-9635-4CA912FB2AE2}" srcOrd="15" destOrd="0" presId="urn:microsoft.com/office/officeart/2005/8/layout/pyramid2"/>
    <dgm:cxn modelId="{EC9017CD-6EAD-4FC4-A76E-2F34C9524B3C}" type="presParOf" srcId="{17019180-01B9-40FC-833D-C4EF4A97E9FB}" destId="{B4BBD048-2295-4A7A-B455-5DCB2361A302}" srcOrd="16" destOrd="0" presId="urn:microsoft.com/office/officeart/2005/8/layout/pyramid2"/>
    <dgm:cxn modelId="{1289CFEE-4B98-4833-913C-5B11B1AB716D}" type="presParOf" srcId="{17019180-01B9-40FC-833D-C4EF4A97E9FB}" destId="{B844547A-69F6-4D76-9E22-D05E3071DC79}" srcOrd="17" destOrd="0" presId="urn:microsoft.com/office/officeart/2005/8/layout/pyramid2"/>
    <dgm:cxn modelId="{EA8987FA-4BF6-4D86-A0A5-C369CB23AD95}" type="presParOf" srcId="{17019180-01B9-40FC-833D-C4EF4A97E9FB}" destId="{4A937588-2B69-4478-927C-5883CC1BBDDB}" srcOrd="18" destOrd="0" presId="urn:microsoft.com/office/officeart/2005/8/layout/pyramid2"/>
    <dgm:cxn modelId="{7BEB4815-B0DB-4065-8A21-EEEF3CAD06EA}" type="presParOf" srcId="{17019180-01B9-40FC-833D-C4EF4A97E9FB}" destId="{89AFB670-C806-49F4-BF84-1CEC6D22B4EB}" srcOrd="19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7BFF4D-5AEC-45D3-9BFD-8CB1DF660ADD}" type="doc">
      <dgm:prSet loTypeId="urn:microsoft.com/office/officeart/2005/8/layout/cycle3" loCatId="cycle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41C8AA-AF0E-4509-ADEC-BA554CCC84FD}">
      <dgm:prSet/>
      <dgm:spPr/>
      <dgm:t>
        <a:bodyPr/>
        <a:lstStyle/>
        <a:p>
          <a:pPr rtl="0"/>
          <a:r>
            <a:rPr lang="en-US" b="1" baseline="0" dirty="0" smtClean="0"/>
            <a:t>Always take suicidal comments very seriously.</a:t>
          </a:r>
          <a:endParaRPr lang="en-US" dirty="0"/>
        </a:p>
      </dgm:t>
    </dgm:pt>
    <dgm:pt modelId="{544BEABE-7A4C-44B8-8FD8-9068410D436B}" type="parTrans" cxnId="{8BE650EE-B2F7-43EA-9834-64C215A316CF}">
      <dgm:prSet/>
      <dgm:spPr/>
      <dgm:t>
        <a:bodyPr/>
        <a:lstStyle/>
        <a:p>
          <a:endParaRPr lang="en-US"/>
        </a:p>
      </dgm:t>
    </dgm:pt>
    <dgm:pt modelId="{D7A66A16-528E-44AB-BDE3-ABF1C320F353}" type="sibTrans" cxnId="{8BE650EE-B2F7-43EA-9834-64C215A316CF}">
      <dgm:prSet/>
      <dgm:spPr/>
      <dgm:t>
        <a:bodyPr/>
        <a:lstStyle/>
        <a:p>
          <a:endParaRPr lang="en-US"/>
        </a:p>
      </dgm:t>
    </dgm:pt>
    <dgm:pt modelId="{3ED50387-BC20-4410-953D-5DBB402EE979}">
      <dgm:prSet/>
      <dgm:spPr/>
      <dgm:t>
        <a:bodyPr/>
        <a:lstStyle/>
        <a:p>
          <a:pPr rtl="0"/>
          <a:r>
            <a:rPr lang="en-US" b="1" baseline="0" dirty="0" smtClean="0"/>
            <a:t>Try not to act shocked.</a:t>
          </a:r>
          <a:endParaRPr lang="en-US" dirty="0"/>
        </a:p>
      </dgm:t>
    </dgm:pt>
    <dgm:pt modelId="{EE800912-A0BC-44BC-8704-5B9B6D32F16D}" type="parTrans" cxnId="{3B08658F-A662-40D9-9A29-D10DA12877AC}">
      <dgm:prSet/>
      <dgm:spPr/>
      <dgm:t>
        <a:bodyPr/>
        <a:lstStyle/>
        <a:p>
          <a:endParaRPr lang="en-US"/>
        </a:p>
      </dgm:t>
    </dgm:pt>
    <dgm:pt modelId="{FB1E780E-219C-4284-A29F-D7675C91F70D}" type="sibTrans" cxnId="{3B08658F-A662-40D9-9A29-D10DA12877AC}">
      <dgm:prSet/>
      <dgm:spPr/>
      <dgm:t>
        <a:bodyPr/>
        <a:lstStyle/>
        <a:p>
          <a:endParaRPr lang="en-US"/>
        </a:p>
      </dgm:t>
    </dgm:pt>
    <dgm:pt modelId="{8366EE11-2305-4CB5-903B-6EAE857C89FF}">
      <dgm:prSet/>
      <dgm:spPr/>
      <dgm:t>
        <a:bodyPr/>
        <a:lstStyle/>
        <a:p>
          <a:pPr rtl="0"/>
          <a:r>
            <a:rPr lang="en-US" b="1" baseline="0" dirty="0" smtClean="0"/>
            <a:t>Get help immediately.</a:t>
          </a:r>
          <a:endParaRPr lang="en-US" dirty="0"/>
        </a:p>
      </dgm:t>
    </dgm:pt>
    <dgm:pt modelId="{C2F7E6DF-19E9-4F14-9ED3-206EFF02631A}" type="parTrans" cxnId="{461A0B0D-3AC0-4DE3-AAF1-3C895A761A6F}">
      <dgm:prSet/>
      <dgm:spPr/>
      <dgm:t>
        <a:bodyPr/>
        <a:lstStyle/>
        <a:p>
          <a:endParaRPr lang="en-US"/>
        </a:p>
      </dgm:t>
    </dgm:pt>
    <dgm:pt modelId="{92E46560-435F-4ED1-A2F8-BB3DB9D6B191}" type="sibTrans" cxnId="{461A0B0D-3AC0-4DE3-AAF1-3C895A761A6F}">
      <dgm:prSet/>
      <dgm:spPr/>
      <dgm:t>
        <a:bodyPr/>
        <a:lstStyle/>
        <a:p>
          <a:endParaRPr lang="en-US"/>
        </a:p>
      </dgm:t>
    </dgm:pt>
    <dgm:pt modelId="{193DEBDF-0383-4C36-BBB4-64CF6167201D}">
      <dgm:prSet/>
      <dgm:spPr/>
      <dgm:t>
        <a:bodyPr/>
        <a:lstStyle/>
        <a:p>
          <a:pPr rtl="0"/>
          <a:r>
            <a:rPr lang="en-US" b="1" baseline="0" dirty="0" smtClean="0"/>
            <a:t>Do not handle the situation by yourself.</a:t>
          </a:r>
          <a:endParaRPr lang="en-US" baseline="0" dirty="0"/>
        </a:p>
      </dgm:t>
    </dgm:pt>
    <dgm:pt modelId="{AC134955-C9B3-4C81-A8F0-90A7C526DDAB}" type="parTrans" cxnId="{0C7EF57F-765E-4998-89F5-0AE6040C5E7F}">
      <dgm:prSet/>
      <dgm:spPr/>
      <dgm:t>
        <a:bodyPr/>
        <a:lstStyle/>
        <a:p>
          <a:endParaRPr lang="en-US"/>
        </a:p>
      </dgm:t>
    </dgm:pt>
    <dgm:pt modelId="{196AF5DB-3883-4DAC-9926-0FB8A97A238C}" type="sibTrans" cxnId="{0C7EF57F-765E-4998-89F5-0AE6040C5E7F}">
      <dgm:prSet/>
      <dgm:spPr/>
      <dgm:t>
        <a:bodyPr/>
        <a:lstStyle/>
        <a:p>
          <a:endParaRPr lang="en-US"/>
        </a:p>
      </dgm:t>
    </dgm:pt>
    <dgm:pt modelId="{1FF82EF7-0096-4788-BB71-8956A8104E72}" type="pres">
      <dgm:prSet presAssocID="{D77BFF4D-5AEC-45D3-9BFD-8CB1DF660A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3BD8A3-E139-434F-9E1C-DBFD9CBA82DD}" type="pres">
      <dgm:prSet presAssocID="{D77BFF4D-5AEC-45D3-9BFD-8CB1DF660ADD}" presName="cycle" presStyleCnt="0"/>
      <dgm:spPr/>
    </dgm:pt>
    <dgm:pt modelId="{383DEBF5-CA49-4575-AD5E-6AC329A6FC2C}" type="pres">
      <dgm:prSet presAssocID="{6941C8AA-AF0E-4509-ADEC-BA554CCC84FD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EE9FC-BF26-4779-834B-3D1FB3D8586E}" type="pres">
      <dgm:prSet presAssocID="{D7A66A16-528E-44AB-BDE3-ABF1C320F35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BCABAB77-1A76-4D6C-B192-1453606D3F1D}" type="pres">
      <dgm:prSet presAssocID="{3ED50387-BC20-4410-953D-5DBB402EE979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A6630-452F-42C2-B800-B2429B2D457C}" type="pres">
      <dgm:prSet presAssocID="{8366EE11-2305-4CB5-903B-6EAE857C89FF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B4E8E-748C-48DD-A964-452DEED3A571}" type="pres">
      <dgm:prSet presAssocID="{193DEBDF-0383-4C36-BBB4-64CF6167201D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B4CF9-4454-4543-AEFD-31102C72ED46}" type="presOf" srcId="{8366EE11-2305-4CB5-903B-6EAE857C89FF}" destId="{C80A6630-452F-42C2-B800-B2429B2D457C}" srcOrd="0" destOrd="0" presId="urn:microsoft.com/office/officeart/2005/8/layout/cycle3"/>
    <dgm:cxn modelId="{461A0B0D-3AC0-4DE3-AAF1-3C895A761A6F}" srcId="{D77BFF4D-5AEC-45D3-9BFD-8CB1DF660ADD}" destId="{8366EE11-2305-4CB5-903B-6EAE857C89FF}" srcOrd="2" destOrd="0" parTransId="{C2F7E6DF-19E9-4F14-9ED3-206EFF02631A}" sibTransId="{92E46560-435F-4ED1-A2F8-BB3DB9D6B191}"/>
    <dgm:cxn modelId="{97A17683-BAA7-4C8A-A32D-2C56DBD44B8C}" type="presOf" srcId="{193DEBDF-0383-4C36-BBB4-64CF6167201D}" destId="{19CB4E8E-748C-48DD-A964-452DEED3A571}" srcOrd="0" destOrd="0" presId="urn:microsoft.com/office/officeart/2005/8/layout/cycle3"/>
    <dgm:cxn modelId="{FF53A2D9-1C2D-41DF-AB75-55BE50931095}" type="presOf" srcId="{3ED50387-BC20-4410-953D-5DBB402EE979}" destId="{BCABAB77-1A76-4D6C-B192-1453606D3F1D}" srcOrd="0" destOrd="0" presId="urn:microsoft.com/office/officeart/2005/8/layout/cycle3"/>
    <dgm:cxn modelId="{3A3CE8B2-D421-456A-87DF-CDCFB93EA041}" type="presOf" srcId="{D77BFF4D-5AEC-45D3-9BFD-8CB1DF660ADD}" destId="{1FF82EF7-0096-4788-BB71-8956A8104E72}" srcOrd="0" destOrd="0" presId="urn:microsoft.com/office/officeart/2005/8/layout/cycle3"/>
    <dgm:cxn modelId="{EBE8ECC0-B835-4E50-96D3-75F8B3A1EFA2}" type="presOf" srcId="{D7A66A16-528E-44AB-BDE3-ABF1C320F353}" destId="{D31EE9FC-BF26-4779-834B-3D1FB3D8586E}" srcOrd="0" destOrd="0" presId="urn:microsoft.com/office/officeart/2005/8/layout/cycle3"/>
    <dgm:cxn modelId="{3B08658F-A662-40D9-9A29-D10DA12877AC}" srcId="{D77BFF4D-5AEC-45D3-9BFD-8CB1DF660ADD}" destId="{3ED50387-BC20-4410-953D-5DBB402EE979}" srcOrd="1" destOrd="0" parTransId="{EE800912-A0BC-44BC-8704-5B9B6D32F16D}" sibTransId="{FB1E780E-219C-4284-A29F-D7675C91F70D}"/>
    <dgm:cxn modelId="{0C7EF57F-765E-4998-89F5-0AE6040C5E7F}" srcId="{D77BFF4D-5AEC-45D3-9BFD-8CB1DF660ADD}" destId="{193DEBDF-0383-4C36-BBB4-64CF6167201D}" srcOrd="3" destOrd="0" parTransId="{AC134955-C9B3-4C81-A8F0-90A7C526DDAB}" sibTransId="{196AF5DB-3883-4DAC-9926-0FB8A97A238C}"/>
    <dgm:cxn modelId="{3ABD8FBD-80A3-4312-8D10-EB170665E314}" type="presOf" srcId="{6941C8AA-AF0E-4509-ADEC-BA554CCC84FD}" destId="{383DEBF5-CA49-4575-AD5E-6AC329A6FC2C}" srcOrd="0" destOrd="0" presId="urn:microsoft.com/office/officeart/2005/8/layout/cycle3"/>
    <dgm:cxn modelId="{8BE650EE-B2F7-43EA-9834-64C215A316CF}" srcId="{D77BFF4D-5AEC-45D3-9BFD-8CB1DF660ADD}" destId="{6941C8AA-AF0E-4509-ADEC-BA554CCC84FD}" srcOrd="0" destOrd="0" parTransId="{544BEABE-7A4C-44B8-8FD8-9068410D436B}" sibTransId="{D7A66A16-528E-44AB-BDE3-ABF1C320F353}"/>
    <dgm:cxn modelId="{7EFA79CC-89A9-49E7-838A-47C74347B55C}" type="presParOf" srcId="{1FF82EF7-0096-4788-BB71-8956A8104E72}" destId="{F13BD8A3-E139-434F-9E1C-DBFD9CBA82DD}" srcOrd="0" destOrd="0" presId="urn:microsoft.com/office/officeart/2005/8/layout/cycle3"/>
    <dgm:cxn modelId="{C71F59F5-1596-4A65-B636-7A25DDDE885F}" type="presParOf" srcId="{F13BD8A3-E139-434F-9E1C-DBFD9CBA82DD}" destId="{383DEBF5-CA49-4575-AD5E-6AC329A6FC2C}" srcOrd="0" destOrd="0" presId="urn:microsoft.com/office/officeart/2005/8/layout/cycle3"/>
    <dgm:cxn modelId="{14BD8BA4-89FB-4E21-BABB-BDB6CCFDF718}" type="presParOf" srcId="{F13BD8A3-E139-434F-9E1C-DBFD9CBA82DD}" destId="{D31EE9FC-BF26-4779-834B-3D1FB3D8586E}" srcOrd="1" destOrd="0" presId="urn:microsoft.com/office/officeart/2005/8/layout/cycle3"/>
    <dgm:cxn modelId="{3A6DBE8A-21AD-44E1-9898-3735671D638B}" type="presParOf" srcId="{F13BD8A3-E139-434F-9E1C-DBFD9CBA82DD}" destId="{BCABAB77-1A76-4D6C-B192-1453606D3F1D}" srcOrd="2" destOrd="0" presId="urn:microsoft.com/office/officeart/2005/8/layout/cycle3"/>
    <dgm:cxn modelId="{D1E95544-01F3-48D6-8589-3780A1B17808}" type="presParOf" srcId="{F13BD8A3-E139-434F-9E1C-DBFD9CBA82DD}" destId="{C80A6630-452F-42C2-B800-B2429B2D457C}" srcOrd="3" destOrd="0" presId="urn:microsoft.com/office/officeart/2005/8/layout/cycle3"/>
    <dgm:cxn modelId="{78E94CA6-BA49-46DA-BAA9-C47A52DD05BE}" type="presParOf" srcId="{F13BD8A3-E139-434F-9E1C-DBFD9CBA82DD}" destId="{19CB4E8E-748C-48DD-A964-452DEED3A571}" srcOrd="4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21EECF-BFF9-44E4-A3B8-D2B703F07E6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7BC723B-7D8C-4878-B8AB-D12BFA7E543C}">
      <dgm:prSet custT="1"/>
      <dgm:spPr/>
      <dgm:t>
        <a:bodyPr/>
        <a:lstStyle/>
        <a:p>
          <a:pPr rtl="0"/>
          <a:r>
            <a:rPr lang="en-US" sz="2400" baseline="0" dirty="0" smtClean="0">
              <a:solidFill>
                <a:schemeClr val="tx1"/>
              </a:solidFill>
            </a:rPr>
            <a:t>People who talk about suicide are just trying to get attention.</a:t>
          </a:r>
          <a:endParaRPr lang="en-US" sz="2400" dirty="0">
            <a:solidFill>
              <a:schemeClr val="tx1"/>
            </a:solidFill>
          </a:endParaRPr>
        </a:p>
      </dgm:t>
    </dgm:pt>
    <dgm:pt modelId="{A9BAD9DE-CA95-4677-8740-0D75F91E20D2}" type="parTrans" cxnId="{557F3A74-86A0-49CF-BAEF-3D9008F0000F}">
      <dgm:prSet/>
      <dgm:spPr/>
      <dgm:t>
        <a:bodyPr/>
        <a:lstStyle/>
        <a:p>
          <a:endParaRPr lang="en-US"/>
        </a:p>
      </dgm:t>
    </dgm:pt>
    <dgm:pt modelId="{5990C925-8334-426A-B0D0-89AE2EDEB5B3}" type="sibTrans" cxnId="{557F3A74-86A0-49CF-BAEF-3D9008F0000F}">
      <dgm:prSet/>
      <dgm:spPr/>
      <dgm:t>
        <a:bodyPr/>
        <a:lstStyle/>
        <a:p>
          <a:endParaRPr lang="en-US"/>
        </a:p>
      </dgm:t>
    </dgm:pt>
    <dgm:pt modelId="{9597DE9E-BF4D-458E-A6D6-3B7A08201156}">
      <dgm:prSet custT="1"/>
      <dgm:spPr/>
      <dgm:t>
        <a:bodyPr/>
        <a:lstStyle/>
        <a:p>
          <a:pPr rtl="0"/>
          <a:r>
            <a:rPr lang="en-US" sz="2000" baseline="0" dirty="0" smtClean="0">
              <a:solidFill>
                <a:schemeClr val="tx1"/>
              </a:solidFill>
            </a:rPr>
            <a:t>People who talk about wanting to die by suicide do not try to kill themselves.</a:t>
          </a:r>
          <a:endParaRPr lang="en-US" sz="2000" dirty="0">
            <a:solidFill>
              <a:schemeClr val="tx1"/>
            </a:solidFill>
          </a:endParaRPr>
        </a:p>
      </dgm:t>
    </dgm:pt>
    <dgm:pt modelId="{5275405D-8138-4CAC-A3AE-021D8B3B89BE}" type="parTrans" cxnId="{E956ED1B-B23B-4529-B800-ABA0FFECE193}">
      <dgm:prSet/>
      <dgm:spPr/>
      <dgm:t>
        <a:bodyPr/>
        <a:lstStyle/>
        <a:p>
          <a:endParaRPr lang="en-US"/>
        </a:p>
      </dgm:t>
    </dgm:pt>
    <dgm:pt modelId="{A6FA8C73-D10B-4BC6-8104-E63A094635F9}" type="sibTrans" cxnId="{E956ED1B-B23B-4529-B800-ABA0FFECE193}">
      <dgm:prSet/>
      <dgm:spPr/>
      <dgm:t>
        <a:bodyPr/>
        <a:lstStyle/>
        <a:p>
          <a:endParaRPr lang="en-US"/>
        </a:p>
      </dgm:t>
    </dgm:pt>
    <dgm:pt modelId="{B9902890-6C29-4E84-AD9A-8A7108CD5824}">
      <dgm:prSet custT="1"/>
      <dgm:spPr/>
      <dgm:t>
        <a:bodyPr/>
        <a:lstStyle/>
        <a:p>
          <a:pPr rtl="0"/>
          <a:r>
            <a:rPr lang="en-US" sz="2400" baseline="0" dirty="0" smtClean="0">
              <a:solidFill>
                <a:schemeClr val="tx1"/>
              </a:solidFill>
            </a:rPr>
            <a:t>Suicide always occurs without any warning signs.</a:t>
          </a:r>
          <a:endParaRPr lang="en-US" sz="2400" dirty="0">
            <a:solidFill>
              <a:schemeClr val="tx1"/>
            </a:solidFill>
          </a:endParaRPr>
        </a:p>
      </dgm:t>
    </dgm:pt>
    <dgm:pt modelId="{5A35CDE5-D4D5-430A-9A44-672867E39F52}" type="parTrans" cxnId="{3A2E0CAB-722A-4A1E-B0C4-13F41A65DF7B}">
      <dgm:prSet/>
      <dgm:spPr/>
      <dgm:t>
        <a:bodyPr/>
        <a:lstStyle/>
        <a:p>
          <a:endParaRPr lang="en-US"/>
        </a:p>
      </dgm:t>
    </dgm:pt>
    <dgm:pt modelId="{3C040C15-C510-4F11-B849-1BFC262F3151}" type="sibTrans" cxnId="{3A2E0CAB-722A-4A1E-B0C4-13F41A65DF7B}">
      <dgm:prSet/>
      <dgm:spPr/>
      <dgm:t>
        <a:bodyPr/>
        <a:lstStyle/>
        <a:p>
          <a:endParaRPr lang="en-US"/>
        </a:p>
      </dgm:t>
    </dgm:pt>
    <dgm:pt modelId="{984B869A-A1AA-486C-ACAF-6BE049E60638}">
      <dgm:prSet custT="1"/>
      <dgm:spPr/>
      <dgm:t>
        <a:bodyPr/>
        <a:lstStyle/>
        <a:p>
          <a:pPr rtl="0"/>
          <a:r>
            <a:rPr lang="en-US" sz="2000" b="1" baseline="0" dirty="0" smtClean="0">
              <a:solidFill>
                <a:schemeClr val="tx1"/>
              </a:solidFill>
            </a:rPr>
            <a:t>Once people decide to die by suicide, there is nothing you can do to stop them.</a:t>
          </a:r>
          <a:endParaRPr lang="en-US" sz="2000" b="1" dirty="0">
            <a:solidFill>
              <a:schemeClr val="tx1"/>
            </a:solidFill>
          </a:endParaRPr>
        </a:p>
      </dgm:t>
    </dgm:pt>
    <dgm:pt modelId="{B2191CE7-6975-4198-B716-4CD1230ADC41}" type="parTrans" cxnId="{51E85531-7032-4560-8D00-A2E39E347FCE}">
      <dgm:prSet/>
      <dgm:spPr/>
      <dgm:t>
        <a:bodyPr/>
        <a:lstStyle/>
        <a:p>
          <a:endParaRPr lang="en-US"/>
        </a:p>
      </dgm:t>
    </dgm:pt>
    <dgm:pt modelId="{FC737F41-5CD5-49F0-BD2B-2108549A4E31}" type="sibTrans" cxnId="{51E85531-7032-4560-8D00-A2E39E347FCE}">
      <dgm:prSet/>
      <dgm:spPr/>
      <dgm:t>
        <a:bodyPr/>
        <a:lstStyle/>
        <a:p>
          <a:endParaRPr lang="en-US"/>
        </a:p>
      </dgm:t>
    </dgm:pt>
    <dgm:pt modelId="{8852592F-A322-4B09-A0C1-7023F872F0C1}">
      <dgm:prSet custT="1"/>
      <dgm:spPr/>
      <dgm:t>
        <a:bodyPr/>
        <a:lstStyle/>
        <a:p>
          <a:pPr rtl="0"/>
          <a:r>
            <a:rPr lang="en-US" sz="2000" b="1" baseline="0" dirty="0" smtClean="0">
              <a:solidFill>
                <a:schemeClr val="tx1"/>
              </a:solidFill>
            </a:rPr>
            <a:t>People who attempt suicide and survive will not oftentimes make additional attempts.</a:t>
          </a:r>
          <a:endParaRPr lang="en-US" sz="2000" b="1" baseline="0" dirty="0">
            <a:solidFill>
              <a:schemeClr val="tx1"/>
            </a:solidFill>
          </a:endParaRPr>
        </a:p>
      </dgm:t>
    </dgm:pt>
    <dgm:pt modelId="{1D2CE800-4DC9-4715-B9E4-8E06551B1B68}" type="parTrans" cxnId="{1950858C-1566-47D5-89FF-041FA64BBA94}">
      <dgm:prSet/>
      <dgm:spPr/>
      <dgm:t>
        <a:bodyPr/>
        <a:lstStyle/>
        <a:p>
          <a:endParaRPr lang="en-US"/>
        </a:p>
      </dgm:t>
    </dgm:pt>
    <dgm:pt modelId="{5330BEC1-B582-4526-946A-F56CB5191816}" type="sibTrans" cxnId="{1950858C-1566-47D5-89FF-041FA64BBA94}">
      <dgm:prSet/>
      <dgm:spPr/>
      <dgm:t>
        <a:bodyPr/>
        <a:lstStyle/>
        <a:p>
          <a:endParaRPr lang="en-US"/>
        </a:p>
      </dgm:t>
    </dgm:pt>
    <dgm:pt modelId="{7D95EF82-574A-4EDF-AD43-77E41C989FDD}" type="pres">
      <dgm:prSet presAssocID="{3421EECF-BFF9-44E4-A3B8-D2B703F07E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405F91-4003-4244-98E5-AD91EBB31C12}" type="pres">
      <dgm:prSet presAssocID="{57BC723B-7D8C-4878-B8AB-D12BFA7E543C}" presName="parentLin" presStyleCnt="0"/>
      <dgm:spPr/>
    </dgm:pt>
    <dgm:pt modelId="{1B8A982A-6A43-4409-8710-F95D9DDD0483}" type="pres">
      <dgm:prSet presAssocID="{57BC723B-7D8C-4878-B8AB-D12BFA7E543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66CDD99-A401-494A-AF7F-9C5A65B5B40E}" type="pres">
      <dgm:prSet presAssocID="{57BC723B-7D8C-4878-B8AB-D12BFA7E543C}" presName="parentText" presStyleLbl="node1" presStyleIdx="0" presStyleCnt="5" custScaleY="1810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B1FBD-D5E8-4B6D-BB49-E468CEE25177}" type="pres">
      <dgm:prSet presAssocID="{57BC723B-7D8C-4878-B8AB-D12BFA7E543C}" presName="negativeSpace" presStyleCnt="0"/>
      <dgm:spPr/>
    </dgm:pt>
    <dgm:pt modelId="{2B4BC492-5A06-493A-8E85-B599DA1F6F5A}" type="pres">
      <dgm:prSet presAssocID="{57BC723B-7D8C-4878-B8AB-D12BFA7E543C}" presName="childText" presStyleLbl="conFgAcc1" presStyleIdx="0" presStyleCnt="5">
        <dgm:presLayoutVars>
          <dgm:bulletEnabled val="1"/>
        </dgm:presLayoutVars>
      </dgm:prSet>
      <dgm:spPr/>
    </dgm:pt>
    <dgm:pt modelId="{F85899DF-B1E3-4D23-B32C-C4419F88AF8F}" type="pres">
      <dgm:prSet presAssocID="{5990C925-8334-426A-B0D0-89AE2EDEB5B3}" presName="spaceBetweenRectangles" presStyleCnt="0"/>
      <dgm:spPr/>
    </dgm:pt>
    <dgm:pt modelId="{EE4986C1-169D-4245-83E5-0602DD487A1F}" type="pres">
      <dgm:prSet presAssocID="{9597DE9E-BF4D-458E-A6D6-3B7A08201156}" presName="parentLin" presStyleCnt="0"/>
      <dgm:spPr/>
    </dgm:pt>
    <dgm:pt modelId="{5005D670-784F-43B9-B3E5-41487DB69F4B}" type="pres">
      <dgm:prSet presAssocID="{9597DE9E-BF4D-458E-A6D6-3B7A0820115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1C7CCC9-CF4D-495E-9FE3-76DCB60F5FFE}" type="pres">
      <dgm:prSet presAssocID="{9597DE9E-BF4D-458E-A6D6-3B7A08201156}" presName="parentText" presStyleLbl="node1" presStyleIdx="1" presStyleCnt="5" custScaleY="1994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DB3D2-21DC-46E2-ABCA-23D8340FBE6A}" type="pres">
      <dgm:prSet presAssocID="{9597DE9E-BF4D-458E-A6D6-3B7A08201156}" presName="negativeSpace" presStyleCnt="0"/>
      <dgm:spPr/>
    </dgm:pt>
    <dgm:pt modelId="{61ED2A21-9BA0-44C0-AA17-BB302190AEF9}" type="pres">
      <dgm:prSet presAssocID="{9597DE9E-BF4D-458E-A6D6-3B7A08201156}" presName="childText" presStyleLbl="conFgAcc1" presStyleIdx="1" presStyleCnt="5">
        <dgm:presLayoutVars>
          <dgm:bulletEnabled val="1"/>
        </dgm:presLayoutVars>
      </dgm:prSet>
      <dgm:spPr/>
    </dgm:pt>
    <dgm:pt modelId="{CBB89E19-3F2E-4960-B0D2-B3EA641F8C2B}" type="pres">
      <dgm:prSet presAssocID="{A6FA8C73-D10B-4BC6-8104-E63A094635F9}" presName="spaceBetweenRectangles" presStyleCnt="0"/>
      <dgm:spPr/>
    </dgm:pt>
    <dgm:pt modelId="{D3410824-35EF-4230-9EB0-28F868C6EB42}" type="pres">
      <dgm:prSet presAssocID="{B9902890-6C29-4E84-AD9A-8A7108CD5824}" presName="parentLin" presStyleCnt="0"/>
      <dgm:spPr/>
    </dgm:pt>
    <dgm:pt modelId="{77F25B44-22CD-4AD2-B4D1-69323FBE1A81}" type="pres">
      <dgm:prSet presAssocID="{B9902890-6C29-4E84-AD9A-8A7108CD5824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529B16DC-0044-458B-BCCC-DB494448927D}" type="pres">
      <dgm:prSet presAssocID="{B9902890-6C29-4E84-AD9A-8A7108CD5824}" presName="parentText" presStyleLbl="node1" presStyleIdx="2" presStyleCnt="5" custScaleX="100737" custScaleY="1851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78D13-F90D-4753-BFD0-F04EE53DC5DF}" type="pres">
      <dgm:prSet presAssocID="{B9902890-6C29-4E84-AD9A-8A7108CD5824}" presName="negativeSpace" presStyleCnt="0"/>
      <dgm:spPr/>
    </dgm:pt>
    <dgm:pt modelId="{D6920F6F-AEA9-468C-AC23-16E4BAE6C363}" type="pres">
      <dgm:prSet presAssocID="{B9902890-6C29-4E84-AD9A-8A7108CD5824}" presName="childText" presStyleLbl="conFgAcc1" presStyleIdx="2" presStyleCnt="5">
        <dgm:presLayoutVars>
          <dgm:bulletEnabled val="1"/>
        </dgm:presLayoutVars>
      </dgm:prSet>
      <dgm:spPr/>
    </dgm:pt>
    <dgm:pt modelId="{66A30EF1-23E5-4505-B935-F107C7AF3C45}" type="pres">
      <dgm:prSet presAssocID="{3C040C15-C510-4F11-B849-1BFC262F3151}" presName="spaceBetweenRectangles" presStyleCnt="0"/>
      <dgm:spPr/>
    </dgm:pt>
    <dgm:pt modelId="{1DFA0078-89D4-4B1A-BAAD-221EEA55CF72}" type="pres">
      <dgm:prSet presAssocID="{984B869A-A1AA-486C-ACAF-6BE049E60638}" presName="parentLin" presStyleCnt="0"/>
      <dgm:spPr/>
    </dgm:pt>
    <dgm:pt modelId="{742D4CC0-832B-40CE-B442-D6DCBBBCF5D2}" type="pres">
      <dgm:prSet presAssocID="{984B869A-A1AA-486C-ACAF-6BE049E60638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581DB2F-76BE-4399-9895-8086ED2D85B0}" type="pres">
      <dgm:prSet presAssocID="{984B869A-A1AA-486C-ACAF-6BE049E60638}" presName="parentText" presStyleLbl="node1" presStyleIdx="3" presStyleCnt="5" custScaleX="99559" custScaleY="204029" custLinFactNeighborX="3093" custLinFactNeighborY="176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681C8-A24A-44B4-BC62-0130BFACE952}" type="pres">
      <dgm:prSet presAssocID="{984B869A-A1AA-486C-ACAF-6BE049E60638}" presName="negativeSpace" presStyleCnt="0"/>
      <dgm:spPr/>
    </dgm:pt>
    <dgm:pt modelId="{A0DED25E-7CDC-46F5-93FD-47979E5260B5}" type="pres">
      <dgm:prSet presAssocID="{984B869A-A1AA-486C-ACAF-6BE049E60638}" presName="childText" presStyleLbl="conFgAcc1" presStyleIdx="3" presStyleCnt="5">
        <dgm:presLayoutVars>
          <dgm:bulletEnabled val="1"/>
        </dgm:presLayoutVars>
      </dgm:prSet>
      <dgm:spPr/>
    </dgm:pt>
    <dgm:pt modelId="{7A6681C1-095B-451C-8831-F7BB01F28686}" type="pres">
      <dgm:prSet presAssocID="{FC737F41-5CD5-49F0-BD2B-2108549A4E31}" presName="spaceBetweenRectangles" presStyleCnt="0"/>
      <dgm:spPr/>
    </dgm:pt>
    <dgm:pt modelId="{CC5E6092-AAB7-478A-BF01-6D7E7FEEA609}" type="pres">
      <dgm:prSet presAssocID="{8852592F-A322-4B09-A0C1-7023F872F0C1}" presName="parentLin" presStyleCnt="0"/>
      <dgm:spPr/>
    </dgm:pt>
    <dgm:pt modelId="{A12BF158-F318-4335-B31F-7DC540A24F44}" type="pres">
      <dgm:prSet presAssocID="{8852592F-A322-4B09-A0C1-7023F872F0C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44A036EA-4B36-4FFD-BAF0-06133FBD91EA}" type="pres">
      <dgm:prSet presAssocID="{8852592F-A322-4B09-A0C1-7023F872F0C1}" presName="parentText" presStyleLbl="node1" presStyleIdx="4" presStyleCnt="5" custScaleX="103681" custScaleY="199124" custLinFactNeighborX="3093" custLinFactNeighborY="270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B6531-F7E3-46CF-BED8-87A9E5FD981D}" type="pres">
      <dgm:prSet presAssocID="{8852592F-A322-4B09-A0C1-7023F872F0C1}" presName="negativeSpace" presStyleCnt="0"/>
      <dgm:spPr/>
    </dgm:pt>
    <dgm:pt modelId="{DC751A54-BE28-49BC-8628-D54868B5A6F9}" type="pres">
      <dgm:prSet presAssocID="{8852592F-A322-4B09-A0C1-7023F872F0C1}" presName="childText" presStyleLbl="conFgAcc1" presStyleIdx="4" presStyleCnt="5" custLinFactNeighborY="42638">
        <dgm:presLayoutVars>
          <dgm:bulletEnabled val="1"/>
        </dgm:presLayoutVars>
      </dgm:prSet>
      <dgm:spPr/>
    </dgm:pt>
  </dgm:ptLst>
  <dgm:cxnLst>
    <dgm:cxn modelId="{E956ED1B-B23B-4529-B800-ABA0FFECE193}" srcId="{3421EECF-BFF9-44E4-A3B8-D2B703F07E67}" destId="{9597DE9E-BF4D-458E-A6D6-3B7A08201156}" srcOrd="1" destOrd="0" parTransId="{5275405D-8138-4CAC-A3AE-021D8B3B89BE}" sibTransId="{A6FA8C73-D10B-4BC6-8104-E63A094635F9}"/>
    <dgm:cxn modelId="{557F3A74-86A0-49CF-BAEF-3D9008F0000F}" srcId="{3421EECF-BFF9-44E4-A3B8-D2B703F07E67}" destId="{57BC723B-7D8C-4878-B8AB-D12BFA7E543C}" srcOrd="0" destOrd="0" parTransId="{A9BAD9DE-CA95-4677-8740-0D75F91E20D2}" sibTransId="{5990C925-8334-426A-B0D0-89AE2EDEB5B3}"/>
    <dgm:cxn modelId="{5B24F575-2CCF-4EB7-B82D-B904DA341F0D}" type="presOf" srcId="{984B869A-A1AA-486C-ACAF-6BE049E60638}" destId="{5581DB2F-76BE-4399-9895-8086ED2D85B0}" srcOrd="1" destOrd="0" presId="urn:microsoft.com/office/officeart/2005/8/layout/list1"/>
    <dgm:cxn modelId="{730ADE71-AC80-46E6-A28E-F353A65AB8B0}" type="presOf" srcId="{57BC723B-7D8C-4878-B8AB-D12BFA7E543C}" destId="{E66CDD99-A401-494A-AF7F-9C5A65B5B40E}" srcOrd="1" destOrd="0" presId="urn:microsoft.com/office/officeart/2005/8/layout/list1"/>
    <dgm:cxn modelId="{3A2E0CAB-722A-4A1E-B0C4-13F41A65DF7B}" srcId="{3421EECF-BFF9-44E4-A3B8-D2B703F07E67}" destId="{B9902890-6C29-4E84-AD9A-8A7108CD5824}" srcOrd="2" destOrd="0" parTransId="{5A35CDE5-D4D5-430A-9A44-672867E39F52}" sibTransId="{3C040C15-C510-4F11-B849-1BFC262F3151}"/>
    <dgm:cxn modelId="{C6B0B2FB-7EC9-4BBC-871F-CF66C53F7009}" type="presOf" srcId="{984B869A-A1AA-486C-ACAF-6BE049E60638}" destId="{742D4CC0-832B-40CE-B442-D6DCBBBCF5D2}" srcOrd="0" destOrd="0" presId="urn:microsoft.com/office/officeart/2005/8/layout/list1"/>
    <dgm:cxn modelId="{655CB4A8-0F75-485A-86F5-44CCD5F2EFF6}" type="presOf" srcId="{8852592F-A322-4B09-A0C1-7023F872F0C1}" destId="{44A036EA-4B36-4FFD-BAF0-06133FBD91EA}" srcOrd="1" destOrd="0" presId="urn:microsoft.com/office/officeart/2005/8/layout/list1"/>
    <dgm:cxn modelId="{F8A20305-36A0-4935-AF3D-82A046C050C2}" type="presOf" srcId="{57BC723B-7D8C-4878-B8AB-D12BFA7E543C}" destId="{1B8A982A-6A43-4409-8710-F95D9DDD0483}" srcOrd="0" destOrd="0" presId="urn:microsoft.com/office/officeart/2005/8/layout/list1"/>
    <dgm:cxn modelId="{D9218BAE-94B0-41D8-BE49-0A72B165DD7C}" type="presOf" srcId="{9597DE9E-BF4D-458E-A6D6-3B7A08201156}" destId="{5005D670-784F-43B9-B3E5-41487DB69F4B}" srcOrd="0" destOrd="0" presId="urn:microsoft.com/office/officeart/2005/8/layout/list1"/>
    <dgm:cxn modelId="{110C6CCE-779B-46F8-86C8-430386284A5F}" type="presOf" srcId="{B9902890-6C29-4E84-AD9A-8A7108CD5824}" destId="{529B16DC-0044-458B-BCCC-DB494448927D}" srcOrd="1" destOrd="0" presId="urn:microsoft.com/office/officeart/2005/8/layout/list1"/>
    <dgm:cxn modelId="{EFF190B5-F868-439F-B7FB-9F386F79B44C}" type="presOf" srcId="{8852592F-A322-4B09-A0C1-7023F872F0C1}" destId="{A12BF158-F318-4335-B31F-7DC540A24F44}" srcOrd="0" destOrd="0" presId="urn:microsoft.com/office/officeart/2005/8/layout/list1"/>
    <dgm:cxn modelId="{51E85531-7032-4560-8D00-A2E39E347FCE}" srcId="{3421EECF-BFF9-44E4-A3B8-D2B703F07E67}" destId="{984B869A-A1AA-486C-ACAF-6BE049E60638}" srcOrd="3" destOrd="0" parTransId="{B2191CE7-6975-4198-B716-4CD1230ADC41}" sibTransId="{FC737F41-5CD5-49F0-BD2B-2108549A4E31}"/>
    <dgm:cxn modelId="{1950858C-1566-47D5-89FF-041FA64BBA94}" srcId="{3421EECF-BFF9-44E4-A3B8-D2B703F07E67}" destId="{8852592F-A322-4B09-A0C1-7023F872F0C1}" srcOrd="4" destOrd="0" parTransId="{1D2CE800-4DC9-4715-B9E4-8E06551B1B68}" sibTransId="{5330BEC1-B582-4526-946A-F56CB5191816}"/>
    <dgm:cxn modelId="{F89D790D-7AF1-4BC3-8DFE-CC65F94BC5C2}" type="presOf" srcId="{9597DE9E-BF4D-458E-A6D6-3B7A08201156}" destId="{E1C7CCC9-CF4D-495E-9FE3-76DCB60F5FFE}" srcOrd="1" destOrd="0" presId="urn:microsoft.com/office/officeart/2005/8/layout/list1"/>
    <dgm:cxn modelId="{60C1DC71-3A3D-46F5-8E40-CB3AE253FF1C}" type="presOf" srcId="{B9902890-6C29-4E84-AD9A-8A7108CD5824}" destId="{77F25B44-22CD-4AD2-B4D1-69323FBE1A81}" srcOrd="0" destOrd="0" presId="urn:microsoft.com/office/officeart/2005/8/layout/list1"/>
    <dgm:cxn modelId="{86256B8A-BC47-433C-B8D1-0A81E52BFB07}" type="presOf" srcId="{3421EECF-BFF9-44E4-A3B8-D2B703F07E67}" destId="{7D95EF82-574A-4EDF-AD43-77E41C989FDD}" srcOrd="0" destOrd="0" presId="urn:microsoft.com/office/officeart/2005/8/layout/list1"/>
    <dgm:cxn modelId="{BBDDF54D-71F7-443D-9BD9-19C246C9A5DF}" type="presParOf" srcId="{7D95EF82-574A-4EDF-AD43-77E41C989FDD}" destId="{34405F91-4003-4244-98E5-AD91EBB31C12}" srcOrd="0" destOrd="0" presId="urn:microsoft.com/office/officeart/2005/8/layout/list1"/>
    <dgm:cxn modelId="{4D1A2CD3-B7E8-44D1-BE28-6102EEC89025}" type="presParOf" srcId="{34405F91-4003-4244-98E5-AD91EBB31C12}" destId="{1B8A982A-6A43-4409-8710-F95D9DDD0483}" srcOrd="0" destOrd="0" presId="urn:microsoft.com/office/officeart/2005/8/layout/list1"/>
    <dgm:cxn modelId="{3D63222B-4203-499C-B28C-B8ACDEF2B35A}" type="presParOf" srcId="{34405F91-4003-4244-98E5-AD91EBB31C12}" destId="{E66CDD99-A401-494A-AF7F-9C5A65B5B40E}" srcOrd="1" destOrd="0" presId="urn:microsoft.com/office/officeart/2005/8/layout/list1"/>
    <dgm:cxn modelId="{35BAC1F9-F90F-4CBE-868C-8430A40CA481}" type="presParOf" srcId="{7D95EF82-574A-4EDF-AD43-77E41C989FDD}" destId="{B37B1FBD-D5E8-4B6D-BB49-E468CEE25177}" srcOrd="1" destOrd="0" presId="urn:microsoft.com/office/officeart/2005/8/layout/list1"/>
    <dgm:cxn modelId="{9073D086-A10D-4ABE-A65E-9BD453A73919}" type="presParOf" srcId="{7D95EF82-574A-4EDF-AD43-77E41C989FDD}" destId="{2B4BC492-5A06-493A-8E85-B599DA1F6F5A}" srcOrd="2" destOrd="0" presId="urn:microsoft.com/office/officeart/2005/8/layout/list1"/>
    <dgm:cxn modelId="{10916B31-EAE7-4C7A-B2CF-F8B1FD382CDC}" type="presParOf" srcId="{7D95EF82-574A-4EDF-AD43-77E41C989FDD}" destId="{F85899DF-B1E3-4D23-B32C-C4419F88AF8F}" srcOrd="3" destOrd="0" presId="urn:microsoft.com/office/officeart/2005/8/layout/list1"/>
    <dgm:cxn modelId="{F370E947-F83D-4DBF-A317-07D4DD725B91}" type="presParOf" srcId="{7D95EF82-574A-4EDF-AD43-77E41C989FDD}" destId="{EE4986C1-169D-4245-83E5-0602DD487A1F}" srcOrd="4" destOrd="0" presId="urn:microsoft.com/office/officeart/2005/8/layout/list1"/>
    <dgm:cxn modelId="{873F506C-1E85-41AD-98E5-7DA478E6099D}" type="presParOf" srcId="{EE4986C1-169D-4245-83E5-0602DD487A1F}" destId="{5005D670-784F-43B9-B3E5-41487DB69F4B}" srcOrd="0" destOrd="0" presId="urn:microsoft.com/office/officeart/2005/8/layout/list1"/>
    <dgm:cxn modelId="{F8BE9617-3FF4-4601-B79F-03E27C4ADB63}" type="presParOf" srcId="{EE4986C1-169D-4245-83E5-0602DD487A1F}" destId="{E1C7CCC9-CF4D-495E-9FE3-76DCB60F5FFE}" srcOrd="1" destOrd="0" presId="urn:microsoft.com/office/officeart/2005/8/layout/list1"/>
    <dgm:cxn modelId="{52E1EE72-AAA7-4577-8A08-2336613C5A10}" type="presParOf" srcId="{7D95EF82-574A-4EDF-AD43-77E41C989FDD}" destId="{45DDB3D2-21DC-46E2-ABCA-23D8340FBE6A}" srcOrd="5" destOrd="0" presId="urn:microsoft.com/office/officeart/2005/8/layout/list1"/>
    <dgm:cxn modelId="{B99ACA19-A98D-471B-927D-2FA504168EF3}" type="presParOf" srcId="{7D95EF82-574A-4EDF-AD43-77E41C989FDD}" destId="{61ED2A21-9BA0-44C0-AA17-BB302190AEF9}" srcOrd="6" destOrd="0" presId="urn:microsoft.com/office/officeart/2005/8/layout/list1"/>
    <dgm:cxn modelId="{BC4D6DAA-C550-42FF-A234-12AC73A09B62}" type="presParOf" srcId="{7D95EF82-574A-4EDF-AD43-77E41C989FDD}" destId="{CBB89E19-3F2E-4960-B0D2-B3EA641F8C2B}" srcOrd="7" destOrd="0" presId="urn:microsoft.com/office/officeart/2005/8/layout/list1"/>
    <dgm:cxn modelId="{E170EBE7-7E3A-4399-BB31-ACB7910ADDE2}" type="presParOf" srcId="{7D95EF82-574A-4EDF-AD43-77E41C989FDD}" destId="{D3410824-35EF-4230-9EB0-28F868C6EB42}" srcOrd="8" destOrd="0" presId="urn:microsoft.com/office/officeart/2005/8/layout/list1"/>
    <dgm:cxn modelId="{C45B585F-58BC-4D11-9E84-CB55B0A5E313}" type="presParOf" srcId="{D3410824-35EF-4230-9EB0-28F868C6EB42}" destId="{77F25B44-22CD-4AD2-B4D1-69323FBE1A81}" srcOrd="0" destOrd="0" presId="urn:microsoft.com/office/officeart/2005/8/layout/list1"/>
    <dgm:cxn modelId="{5B3A4D2D-FB61-4CDB-A374-59D49A0870B2}" type="presParOf" srcId="{D3410824-35EF-4230-9EB0-28F868C6EB42}" destId="{529B16DC-0044-458B-BCCC-DB494448927D}" srcOrd="1" destOrd="0" presId="urn:microsoft.com/office/officeart/2005/8/layout/list1"/>
    <dgm:cxn modelId="{5A83F573-0BED-47BE-993E-CB04B02AAFB8}" type="presParOf" srcId="{7D95EF82-574A-4EDF-AD43-77E41C989FDD}" destId="{B4E78D13-F90D-4753-BFD0-F04EE53DC5DF}" srcOrd="9" destOrd="0" presId="urn:microsoft.com/office/officeart/2005/8/layout/list1"/>
    <dgm:cxn modelId="{C90B3874-7D4D-420F-ACD6-D5AFDAF7C6BC}" type="presParOf" srcId="{7D95EF82-574A-4EDF-AD43-77E41C989FDD}" destId="{D6920F6F-AEA9-468C-AC23-16E4BAE6C363}" srcOrd="10" destOrd="0" presId="urn:microsoft.com/office/officeart/2005/8/layout/list1"/>
    <dgm:cxn modelId="{5DF82261-3359-45E7-9DEA-A647844BAAD1}" type="presParOf" srcId="{7D95EF82-574A-4EDF-AD43-77E41C989FDD}" destId="{66A30EF1-23E5-4505-B935-F107C7AF3C45}" srcOrd="11" destOrd="0" presId="urn:microsoft.com/office/officeart/2005/8/layout/list1"/>
    <dgm:cxn modelId="{3556F0E4-7ED6-489D-88D6-A6048569BA9A}" type="presParOf" srcId="{7D95EF82-574A-4EDF-AD43-77E41C989FDD}" destId="{1DFA0078-89D4-4B1A-BAAD-221EEA55CF72}" srcOrd="12" destOrd="0" presId="urn:microsoft.com/office/officeart/2005/8/layout/list1"/>
    <dgm:cxn modelId="{6F75A740-720A-4F92-8188-6E759B09DEC9}" type="presParOf" srcId="{1DFA0078-89D4-4B1A-BAAD-221EEA55CF72}" destId="{742D4CC0-832B-40CE-B442-D6DCBBBCF5D2}" srcOrd="0" destOrd="0" presId="urn:microsoft.com/office/officeart/2005/8/layout/list1"/>
    <dgm:cxn modelId="{F5927591-3441-4DCC-B1E2-10B50F059F1C}" type="presParOf" srcId="{1DFA0078-89D4-4B1A-BAAD-221EEA55CF72}" destId="{5581DB2F-76BE-4399-9895-8086ED2D85B0}" srcOrd="1" destOrd="0" presId="urn:microsoft.com/office/officeart/2005/8/layout/list1"/>
    <dgm:cxn modelId="{F6349B77-15D3-4215-A6EE-8B09233ABE3B}" type="presParOf" srcId="{7D95EF82-574A-4EDF-AD43-77E41C989FDD}" destId="{B46681C8-A24A-44B4-BC62-0130BFACE952}" srcOrd="13" destOrd="0" presId="urn:microsoft.com/office/officeart/2005/8/layout/list1"/>
    <dgm:cxn modelId="{204B39D9-D055-4D48-9E86-75C349714249}" type="presParOf" srcId="{7D95EF82-574A-4EDF-AD43-77E41C989FDD}" destId="{A0DED25E-7CDC-46F5-93FD-47979E5260B5}" srcOrd="14" destOrd="0" presId="urn:microsoft.com/office/officeart/2005/8/layout/list1"/>
    <dgm:cxn modelId="{8953A307-0450-4681-9C35-452B81B1C281}" type="presParOf" srcId="{7D95EF82-574A-4EDF-AD43-77E41C989FDD}" destId="{7A6681C1-095B-451C-8831-F7BB01F28686}" srcOrd="15" destOrd="0" presId="urn:microsoft.com/office/officeart/2005/8/layout/list1"/>
    <dgm:cxn modelId="{8506F031-F403-4FDD-BE5C-E9A8B1D6047B}" type="presParOf" srcId="{7D95EF82-574A-4EDF-AD43-77E41C989FDD}" destId="{CC5E6092-AAB7-478A-BF01-6D7E7FEEA609}" srcOrd="16" destOrd="0" presId="urn:microsoft.com/office/officeart/2005/8/layout/list1"/>
    <dgm:cxn modelId="{D70AB768-2A1A-445C-A1D5-6B08DF15DBFD}" type="presParOf" srcId="{CC5E6092-AAB7-478A-BF01-6D7E7FEEA609}" destId="{A12BF158-F318-4335-B31F-7DC540A24F44}" srcOrd="0" destOrd="0" presId="urn:microsoft.com/office/officeart/2005/8/layout/list1"/>
    <dgm:cxn modelId="{DD7ED745-128A-430A-AE64-B475082C26D2}" type="presParOf" srcId="{CC5E6092-AAB7-478A-BF01-6D7E7FEEA609}" destId="{44A036EA-4B36-4FFD-BAF0-06133FBD91EA}" srcOrd="1" destOrd="0" presId="urn:microsoft.com/office/officeart/2005/8/layout/list1"/>
    <dgm:cxn modelId="{8D3FAF5E-22B2-44DC-AD74-33D4108332CF}" type="presParOf" srcId="{7D95EF82-574A-4EDF-AD43-77E41C989FDD}" destId="{688B6531-F7E3-46CF-BED8-87A9E5FD981D}" srcOrd="17" destOrd="0" presId="urn:microsoft.com/office/officeart/2005/8/layout/list1"/>
    <dgm:cxn modelId="{4599A43B-7739-431C-A5B0-5BDA74E1C05F}" type="presParOf" srcId="{7D95EF82-574A-4EDF-AD43-77E41C989FDD}" destId="{DC751A54-BE28-49BC-8628-D54868B5A6F9}" srcOrd="18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DBDBC4-C2B6-4317-8535-FB8B00741137}" type="doc">
      <dgm:prSet loTypeId="urn:microsoft.com/office/officeart/2005/8/layout/lProcess3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DD4263-D2A9-4D75-AE0B-6E83CD3E58DE}">
      <dgm:prSet/>
      <dgm:spPr/>
      <dgm:t>
        <a:bodyPr/>
        <a:lstStyle/>
        <a:p>
          <a:pPr rtl="0"/>
          <a:r>
            <a:rPr lang="en-US" baseline="0" dirty="0" smtClean="0"/>
            <a:t>Warning Signs can be detected</a:t>
          </a:r>
          <a:endParaRPr lang="en-US" dirty="0"/>
        </a:p>
      </dgm:t>
    </dgm:pt>
    <dgm:pt modelId="{05CDB666-C241-4027-877E-20CA847ABB84}" type="parTrans" cxnId="{57AB3F11-056C-442C-9943-903D3468FE1A}">
      <dgm:prSet/>
      <dgm:spPr/>
      <dgm:t>
        <a:bodyPr/>
        <a:lstStyle/>
        <a:p>
          <a:endParaRPr lang="en-US"/>
        </a:p>
      </dgm:t>
    </dgm:pt>
    <dgm:pt modelId="{F3AFAC29-156E-4B2B-A395-5A209B2F34D4}" type="sibTrans" cxnId="{57AB3F11-056C-442C-9943-903D3468FE1A}">
      <dgm:prSet/>
      <dgm:spPr/>
      <dgm:t>
        <a:bodyPr/>
        <a:lstStyle/>
        <a:p>
          <a:endParaRPr lang="en-US"/>
        </a:p>
      </dgm:t>
    </dgm:pt>
    <dgm:pt modelId="{CEBD39E3-D8A5-46A5-9AA9-3D87598B9281}">
      <dgm:prSet/>
      <dgm:spPr/>
      <dgm:t>
        <a:bodyPr/>
        <a:lstStyle/>
        <a:p>
          <a:pPr rtl="0"/>
          <a:r>
            <a:rPr lang="en-US" baseline="0" dirty="0" smtClean="0"/>
            <a:t>Causes are caused by highly depressing  events</a:t>
          </a:r>
          <a:endParaRPr lang="en-US" dirty="0"/>
        </a:p>
      </dgm:t>
    </dgm:pt>
    <dgm:pt modelId="{77A629E5-3EDB-4DB4-BBF6-2ECAB088FF71}" type="parTrans" cxnId="{D8C6C204-194A-4A03-8D52-9F804DEC84D6}">
      <dgm:prSet/>
      <dgm:spPr/>
      <dgm:t>
        <a:bodyPr/>
        <a:lstStyle/>
        <a:p>
          <a:endParaRPr lang="en-US"/>
        </a:p>
      </dgm:t>
    </dgm:pt>
    <dgm:pt modelId="{4C641D36-614F-46E3-BF29-5008FD9AB8C4}" type="sibTrans" cxnId="{D8C6C204-194A-4A03-8D52-9F804DEC84D6}">
      <dgm:prSet/>
      <dgm:spPr/>
      <dgm:t>
        <a:bodyPr/>
        <a:lstStyle/>
        <a:p>
          <a:endParaRPr lang="en-US"/>
        </a:p>
      </dgm:t>
    </dgm:pt>
    <dgm:pt modelId="{4BCAD2AA-5CCF-4E38-B0DC-AD5835ACD8AD}">
      <dgm:prSet/>
      <dgm:spPr/>
      <dgm:t>
        <a:bodyPr/>
        <a:lstStyle/>
        <a:p>
          <a:pPr rtl="0"/>
          <a:r>
            <a:rPr lang="en-US" dirty="0" smtClean="0"/>
            <a:t>Help is available</a:t>
          </a:r>
          <a:endParaRPr lang="en-US" dirty="0"/>
        </a:p>
      </dgm:t>
    </dgm:pt>
    <dgm:pt modelId="{882DFC3D-5554-4F9C-87B7-BEE4AB1392BB}" type="parTrans" cxnId="{26F4BA49-4D7C-4124-8264-56C859541129}">
      <dgm:prSet/>
      <dgm:spPr/>
      <dgm:t>
        <a:bodyPr/>
        <a:lstStyle/>
        <a:p>
          <a:endParaRPr lang="en-US"/>
        </a:p>
      </dgm:t>
    </dgm:pt>
    <dgm:pt modelId="{90B4AC13-050F-4A7D-ADEB-D5E62C2CF141}" type="sibTrans" cxnId="{26F4BA49-4D7C-4124-8264-56C859541129}">
      <dgm:prSet/>
      <dgm:spPr/>
      <dgm:t>
        <a:bodyPr/>
        <a:lstStyle/>
        <a:p>
          <a:endParaRPr lang="en-US"/>
        </a:p>
      </dgm:t>
    </dgm:pt>
    <dgm:pt modelId="{A195FF2E-A7F0-4F25-A743-A48546E3FD55}">
      <dgm:prSet/>
      <dgm:spPr/>
      <dgm:t>
        <a:bodyPr/>
        <a:lstStyle/>
        <a:p>
          <a:pPr rtl="0"/>
          <a:r>
            <a:rPr lang="en-US" baseline="0" dirty="0" smtClean="0"/>
            <a:t>Knowing suicide myths can help.</a:t>
          </a:r>
          <a:endParaRPr lang="en-US" dirty="0"/>
        </a:p>
      </dgm:t>
    </dgm:pt>
    <dgm:pt modelId="{1FABAA88-2D18-4724-BC1E-552E138B3F9E}" type="parTrans" cxnId="{72C9705B-0A1F-4E03-B73A-939CE90768C2}">
      <dgm:prSet/>
      <dgm:spPr/>
      <dgm:t>
        <a:bodyPr/>
        <a:lstStyle/>
        <a:p>
          <a:endParaRPr lang="en-US"/>
        </a:p>
      </dgm:t>
    </dgm:pt>
    <dgm:pt modelId="{99FAF380-D507-4C63-8E84-5EF03053D989}" type="sibTrans" cxnId="{72C9705B-0A1F-4E03-B73A-939CE90768C2}">
      <dgm:prSet/>
      <dgm:spPr/>
      <dgm:t>
        <a:bodyPr/>
        <a:lstStyle/>
        <a:p>
          <a:endParaRPr lang="en-US"/>
        </a:p>
      </dgm:t>
    </dgm:pt>
    <dgm:pt modelId="{2F87095E-B8AA-4C4D-B6CB-E70EAD9B809C}">
      <dgm:prSet/>
      <dgm:spPr/>
      <dgm:t>
        <a:bodyPr/>
        <a:lstStyle/>
        <a:p>
          <a:pPr rtl="0"/>
          <a:r>
            <a:rPr lang="en-US" baseline="0" dirty="0" smtClean="0"/>
            <a:t>Facts and Stats</a:t>
          </a:r>
          <a:endParaRPr lang="en-US" baseline="0" dirty="0"/>
        </a:p>
      </dgm:t>
    </dgm:pt>
    <dgm:pt modelId="{36750E6B-05A2-4472-A230-0D9324A4973A}" type="parTrans" cxnId="{F6D2B4AE-A8F5-42AC-BBEA-A8F106EB914A}">
      <dgm:prSet/>
      <dgm:spPr/>
      <dgm:t>
        <a:bodyPr/>
        <a:lstStyle/>
        <a:p>
          <a:endParaRPr lang="en-US"/>
        </a:p>
      </dgm:t>
    </dgm:pt>
    <dgm:pt modelId="{9438E9EA-8630-4760-A1BA-6AEEAEA970DF}" type="sibTrans" cxnId="{F6D2B4AE-A8F5-42AC-BBEA-A8F106EB914A}">
      <dgm:prSet/>
      <dgm:spPr/>
      <dgm:t>
        <a:bodyPr/>
        <a:lstStyle/>
        <a:p>
          <a:endParaRPr lang="en-US"/>
        </a:p>
      </dgm:t>
    </dgm:pt>
    <dgm:pt modelId="{E5F4BD7A-ED2A-4E9E-9923-6CE035202598}" type="pres">
      <dgm:prSet presAssocID="{EEDBDBC4-C2B6-4317-8535-FB8B007411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C614D7-EC03-4044-BC02-047A3046588E}" type="pres">
      <dgm:prSet presAssocID="{54DD4263-D2A9-4D75-AE0B-6E83CD3E58DE}" presName="horFlow" presStyleCnt="0"/>
      <dgm:spPr/>
    </dgm:pt>
    <dgm:pt modelId="{5C10FE94-1762-4A3D-B28A-9ABAF41D3416}" type="pres">
      <dgm:prSet presAssocID="{54DD4263-D2A9-4D75-AE0B-6E83CD3E58DE}" presName="bigChev" presStyleLbl="node1" presStyleIdx="0" presStyleCnt="5" custScaleX="157015" custLinFactY="33606" custLinFactNeighborX="11449" custLinFactNeighborY="100000"/>
      <dgm:spPr/>
      <dgm:t>
        <a:bodyPr/>
        <a:lstStyle/>
        <a:p>
          <a:endParaRPr lang="en-US"/>
        </a:p>
      </dgm:t>
    </dgm:pt>
    <dgm:pt modelId="{205C911F-7422-4E85-B095-FBA7269A7098}" type="pres">
      <dgm:prSet presAssocID="{54DD4263-D2A9-4D75-AE0B-6E83CD3E58DE}" presName="vSp" presStyleCnt="0"/>
      <dgm:spPr/>
    </dgm:pt>
    <dgm:pt modelId="{53B20126-0E49-4C42-957F-403CC5420DE6}" type="pres">
      <dgm:prSet presAssocID="{CEBD39E3-D8A5-46A5-9AA9-3D87598B9281}" presName="horFlow" presStyleCnt="0"/>
      <dgm:spPr/>
    </dgm:pt>
    <dgm:pt modelId="{78151279-EA99-4EF0-935A-697B71C1E3EE}" type="pres">
      <dgm:prSet presAssocID="{CEBD39E3-D8A5-46A5-9AA9-3D87598B9281}" presName="bigChev" presStyleLbl="node1" presStyleIdx="1" presStyleCnt="5" custScaleX="163557" custLinFactY="28450" custLinFactNeighborX="14798" custLinFactNeighborY="100000"/>
      <dgm:spPr/>
      <dgm:t>
        <a:bodyPr/>
        <a:lstStyle/>
        <a:p>
          <a:endParaRPr lang="en-US"/>
        </a:p>
      </dgm:t>
    </dgm:pt>
    <dgm:pt modelId="{618CFA18-D675-437C-9E67-11382B323EF5}" type="pres">
      <dgm:prSet presAssocID="{CEBD39E3-D8A5-46A5-9AA9-3D87598B9281}" presName="vSp" presStyleCnt="0"/>
      <dgm:spPr/>
    </dgm:pt>
    <dgm:pt modelId="{093BFDBC-8DF6-44C6-BB12-C1CA4B1F9247}" type="pres">
      <dgm:prSet presAssocID="{4BCAD2AA-5CCF-4E38-B0DC-AD5835ACD8AD}" presName="horFlow" presStyleCnt="0"/>
      <dgm:spPr/>
    </dgm:pt>
    <dgm:pt modelId="{CF4B7EFF-1688-4762-B82A-4136B96695D9}" type="pres">
      <dgm:prSet presAssocID="{4BCAD2AA-5CCF-4E38-B0DC-AD5835ACD8AD}" presName="bigChev" presStyleLbl="node1" presStyleIdx="2" presStyleCnt="5" custScaleX="152339" custLinFactY="23293" custLinFactNeighborX="14798" custLinFactNeighborY="100000"/>
      <dgm:spPr/>
      <dgm:t>
        <a:bodyPr/>
        <a:lstStyle/>
        <a:p>
          <a:endParaRPr lang="en-US"/>
        </a:p>
      </dgm:t>
    </dgm:pt>
    <dgm:pt modelId="{833AC640-9453-45BB-9F1A-73A654E25B0D}" type="pres">
      <dgm:prSet presAssocID="{4BCAD2AA-5CCF-4E38-B0DC-AD5835ACD8AD}" presName="vSp" presStyleCnt="0"/>
      <dgm:spPr/>
    </dgm:pt>
    <dgm:pt modelId="{D93557E9-F46B-4EDE-A6B4-C29F6D3AB3BD}" type="pres">
      <dgm:prSet presAssocID="{A195FF2E-A7F0-4F25-A743-A48546E3FD55}" presName="horFlow" presStyleCnt="0"/>
      <dgm:spPr/>
    </dgm:pt>
    <dgm:pt modelId="{87AF802F-DB92-48B9-B00B-BA2CC82B41D4}" type="pres">
      <dgm:prSet presAssocID="{A195FF2E-A7F0-4F25-A743-A48546E3FD55}" presName="bigChev" presStyleLbl="node1" presStyleIdx="3" presStyleCnt="5" custScaleX="155149" custScaleY="112625" custLinFactY="10431" custLinFactNeighborX="17867" custLinFactNeighborY="100000"/>
      <dgm:spPr/>
      <dgm:t>
        <a:bodyPr/>
        <a:lstStyle/>
        <a:p>
          <a:endParaRPr lang="en-US"/>
        </a:p>
      </dgm:t>
    </dgm:pt>
    <dgm:pt modelId="{D763D9F5-763C-4DAC-97A1-D032805D1F48}" type="pres">
      <dgm:prSet presAssocID="{A195FF2E-A7F0-4F25-A743-A48546E3FD55}" presName="vSp" presStyleCnt="0"/>
      <dgm:spPr/>
    </dgm:pt>
    <dgm:pt modelId="{1FE9D4AB-CD2B-42FB-B15C-78CE1C9C5AE5}" type="pres">
      <dgm:prSet presAssocID="{2F87095E-B8AA-4C4D-B6CB-E70EAD9B809C}" presName="horFlow" presStyleCnt="0"/>
      <dgm:spPr/>
    </dgm:pt>
    <dgm:pt modelId="{3F640DBE-918B-4AC9-A93D-C85B59E70C9D}" type="pres">
      <dgm:prSet presAssocID="{2F87095E-B8AA-4C4D-B6CB-E70EAD9B809C}" presName="bigChev" presStyleLbl="node1" presStyleIdx="4" presStyleCnt="5" custScaleX="140188" custScaleY="134433" custLinFactY="-200000" custLinFactNeighborX="18147" custLinFactNeighborY="-285725"/>
      <dgm:spPr/>
      <dgm:t>
        <a:bodyPr/>
        <a:lstStyle/>
        <a:p>
          <a:endParaRPr lang="en-US"/>
        </a:p>
      </dgm:t>
    </dgm:pt>
  </dgm:ptLst>
  <dgm:cxnLst>
    <dgm:cxn modelId="{26F4BA49-4D7C-4124-8264-56C859541129}" srcId="{EEDBDBC4-C2B6-4317-8535-FB8B00741137}" destId="{4BCAD2AA-5CCF-4E38-B0DC-AD5835ACD8AD}" srcOrd="2" destOrd="0" parTransId="{882DFC3D-5554-4F9C-87B7-BEE4AB1392BB}" sibTransId="{90B4AC13-050F-4A7D-ADEB-D5E62C2CF141}"/>
    <dgm:cxn modelId="{12E9F154-354C-4200-8C0B-1A5D9B88ADE8}" type="presOf" srcId="{2F87095E-B8AA-4C4D-B6CB-E70EAD9B809C}" destId="{3F640DBE-918B-4AC9-A93D-C85B59E70C9D}" srcOrd="0" destOrd="0" presId="urn:microsoft.com/office/officeart/2005/8/layout/lProcess3"/>
    <dgm:cxn modelId="{A1FDD937-5177-42FE-AC55-ED325A78B295}" type="presOf" srcId="{4BCAD2AA-5CCF-4E38-B0DC-AD5835ACD8AD}" destId="{CF4B7EFF-1688-4762-B82A-4136B96695D9}" srcOrd="0" destOrd="0" presId="urn:microsoft.com/office/officeart/2005/8/layout/lProcess3"/>
    <dgm:cxn modelId="{72C9705B-0A1F-4E03-B73A-939CE90768C2}" srcId="{EEDBDBC4-C2B6-4317-8535-FB8B00741137}" destId="{A195FF2E-A7F0-4F25-A743-A48546E3FD55}" srcOrd="3" destOrd="0" parTransId="{1FABAA88-2D18-4724-BC1E-552E138B3F9E}" sibTransId="{99FAF380-D507-4C63-8E84-5EF03053D989}"/>
    <dgm:cxn modelId="{F6D2B4AE-A8F5-42AC-BBEA-A8F106EB914A}" srcId="{EEDBDBC4-C2B6-4317-8535-FB8B00741137}" destId="{2F87095E-B8AA-4C4D-B6CB-E70EAD9B809C}" srcOrd="4" destOrd="0" parTransId="{36750E6B-05A2-4472-A230-0D9324A4973A}" sibTransId="{9438E9EA-8630-4760-A1BA-6AEEAEA970DF}"/>
    <dgm:cxn modelId="{689C8CD2-55F6-4ECF-BC64-64A8DFD78F63}" type="presOf" srcId="{A195FF2E-A7F0-4F25-A743-A48546E3FD55}" destId="{87AF802F-DB92-48B9-B00B-BA2CC82B41D4}" srcOrd="0" destOrd="0" presId="urn:microsoft.com/office/officeart/2005/8/layout/lProcess3"/>
    <dgm:cxn modelId="{FFC396E8-BFD0-4C59-8638-9B82FDA1F3F5}" type="presOf" srcId="{CEBD39E3-D8A5-46A5-9AA9-3D87598B9281}" destId="{78151279-EA99-4EF0-935A-697B71C1E3EE}" srcOrd="0" destOrd="0" presId="urn:microsoft.com/office/officeart/2005/8/layout/lProcess3"/>
    <dgm:cxn modelId="{344435B2-7BF2-49CF-89EC-E7F9C00626B0}" type="presOf" srcId="{EEDBDBC4-C2B6-4317-8535-FB8B00741137}" destId="{E5F4BD7A-ED2A-4E9E-9923-6CE035202598}" srcOrd="0" destOrd="0" presId="urn:microsoft.com/office/officeart/2005/8/layout/lProcess3"/>
    <dgm:cxn modelId="{C0A6DE1A-E94A-44E1-B1DA-433A6FDD2BCF}" type="presOf" srcId="{54DD4263-D2A9-4D75-AE0B-6E83CD3E58DE}" destId="{5C10FE94-1762-4A3D-B28A-9ABAF41D3416}" srcOrd="0" destOrd="0" presId="urn:microsoft.com/office/officeart/2005/8/layout/lProcess3"/>
    <dgm:cxn modelId="{D8C6C204-194A-4A03-8D52-9F804DEC84D6}" srcId="{EEDBDBC4-C2B6-4317-8535-FB8B00741137}" destId="{CEBD39E3-D8A5-46A5-9AA9-3D87598B9281}" srcOrd="1" destOrd="0" parTransId="{77A629E5-3EDB-4DB4-BBF6-2ECAB088FF71}" sibTransId="{4C641D36-614F-46E3-BF29-5008FD9AB8C4}"/>
    <dgm:cxn modelId="{57AB3F11-056C-442C-9943-903D3468FE1A}" srcId="{EEDBDBC4-C2B6-4317-8535-FB8B00741137}" destId="{54DD4263-D2A9-4D75-AE0B-6E83CD3E58DE}" srcOrd="0" destOrd="0" parTransId="{05CDB666-C241-4027-877E-20CA847ABB84}" sibTransId="{F3AFAC29-156E-4B2B-A395-5A209B2F34D4}"/>
    <dgm:cxn modelId="{76F7EDA8-CFFC-4BAC-9560-7C01F3C4A850}" type="presParOf" srcId="{E5F4BD7A-ED2A-4E9E-9923-6CE035202598}" destId="{3CC614D7-EC03-4044-BC02-047A3046588E}" srcOrd="0" destOrd="0" presId="urn:microsoft.com/office/officeart/2005/8/layout/lProcess3"/>
    <dgm:cxn modelId="{3C36321D-BF89-4030-9597-143F62289A90}" type="presParOf" srcId="{3CC614D7-EC03-4044-BC02-047A3046588E}" destId="{5C10FE94-1762-4A3D-B28A-9ABAF41D3416}" srcOrd="0" destOrd="0" presId="urn:microsoft.com/office/officeart/2005/8/layout/lProcess3"/>
    <dgm:cxn modelId="{4A409525-FEFE-40A6-B8D8-DDB62B7DC32A}" type="presParOf" srcId="{E5F4BD7A-ED2A-4E9E-9923-6CE035202598}" destId="{205C911F-7422-4E85-B095-FBA7269A7098}" srcOrd="1" destOrd="0" presId="urn:microsoft.com/office/officeart/2005/8/layout/lProcess3"/>
    <dgm:cxn modelId="{7EE277C0-45E5-4322-8619-5D2B3E6FE9D5}" type="presParOf" srcId="{E5F4BD7A-ED2A-4E9E-9923-6CE035202598}" destId="{53B20126-0E49-4C42-957F-403CC5420DE6}" srcOrd="2" destOrd="0" presId="urn:microsoft.com/office/officeart/2005/8/layout/lProcess3"/>
    <dgm:cxn modelId="{F8879227-2A73-4E1C-8DF9-374F2222F2AF}" type="presParOf" srcId="{53B20126-0E49-4C42-957F-403CC5420DE6}" destId="{78151279-EA99-4EF0-935A-697B71C1E3EE}" srcOrd="0" destOrd="0" presId="urn:microsoft.com/office/officeart/2005/8/layout/lProcess3"/>
    <dgm:cxn modelId="{698DE08B-0264-4AB6-A52B-1C441BD20063}" type="presParOf" srcId="{E5F4BD7A-ED2A-4E9E-9923-6CE035202598}" destId="{618CFA18-D675-437C-9E67-11382B323EF5}" srcOrd="3" destOrd="0" presId="urn:microsoft.com/office/officeart/2005/8/layout/lProcess3"/>
    <dgm:cxn modelId="{93095980-EB96-4404-A6C7-B3E33499E680}" type="presParOf" srcId="{E5F4BD7A-ED2A-4E9E-9923-6CE035202598}" destId="{093BFDBC-8DF6-44C6-BB12-C1CA4B1F9247}" srcOrd="4" destOrd="0" presId="urn:microsoft.com/office/officeart/2005/8/layout/lProcess3"/>
    <dgm:cxn modelId="{C388D7B5-E87A-45C3-B964-903AF351EB04}" type="presParOf" srcId="{093BFDBC-8DF6-44C6-BB12-C1CA4B1F9247}" destId="{CF4B7EFF-1688-4762-B82A-4136B96695D9}" srcOrd="0" destOrd="0" presId="urn:microsoft.com/office/officeart/2005/8/layout/lProcess3"/>
    <dgm:cxn modelId="{55EF9149-66F9-4104-BE51-9F2BF5A1E4CD}" type="presParOf" srcId="{E5F4BD7A-ED2A-4E9E-9923-6CE035202598}" destId="{833AC640-9453-45BB-9F1A-73A654E25B0D}" srcOrd="5" destOrd="0" presId="urn:microsoft.com/office/officeart/2005/8/layout/lProcess3"/>
    <dgm:cxn modelId="{7A84FABF-8D96-4C41-8C06-F579B39C08BD}" type="presParOf" srcId="{E5F4BD7A-ED2A-4E9E-9923-6CE035202598}" destId="{D93557E9-F46B-4EDE-A6B4-C29F6D3AB3BD}" srcOrd="6" destOrd="0" presId="urn:microsoft.com/office/officeart/2005/8/layout/lProcess3"/>
    <dgm:cxn modelId="{C28C5B17-EFB7-45C8-802D-89225805468E}" type="presParOf" srcId="{D93557E9-F46B-4EDE-A6B4-C29F6D3AB3BD}" destId="{87AF802F-DB92-48B9-B00B-BA2CC82B41D4}" srcOrd="0" destOrd="0" presId="urn:microsoft.com/office/officeart/2005/8/layout/lProcess3"/>
    <dgm:cxn modelId="{EAA79FE1-E969-4233-A17F-8095AF057042}" type="presParOf" srcId="{E5F4BD7A-ED2A-4E9E-9923-6CE035202598}" destId="{D763D9F5-763C-4DAC-97A1-D032805D1F48}" srcOrd="7" destOrd="0" presId="urn:microsoft.com/office/officeart/2005/8/layout/lProcess3"/>
    <dgm:cxn modelId="{8AFD5768-E16D-48D4-A6C4-826847D8341C}" type="presParOf" srcId="{E5F4BD7A-ED2A-4E9E-9923-6CE035202598}" destId="{1FE9D4AB-CD2B-42FB-B15C-78CE1C9C5AE5}" srcOrd="8" destOrd="0" presId="urn:microsoft.com/office/officeart/2005/8/layout/lProcess3"/>
    <dgm:cxn modelId="{23A08E7D-3C27-48BD-8D33-910C71A756E0}" type="presParOf" srcId="{1FE9D4AB-CD2B-42FB-B15C-78CE1C9C5AE5}" destId="{3F640DBE-918B-4AC9-A93D-C85B59E70C9D}" srcOrd="0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10FE94-1762-4A3D-B28A-9ABAF41D3416}">
      <dsp:nvSpPr>
        <dsp:cNvPr id="0" name=""/>
        <dsp:cNvSpPr/>
      </dsp:nvSpPr>
      <dsp:spPr>
        <a:xfrm>
          <a:off x="685795" y="838198"/>
          <a:ext cx="2031816" cy="81272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/>
            <a:t>Warning Signs</a:t>
          </a:r>
          <a:endParaRPr lang="en-US" sz="2200" kern="1200" dirty="0"/>
        </a:p>
      </dsp:txBody>
      <dsp:txXfrm>
        <a:off x="685795" y="838198"/>
        <a:ext cx="2031816" cy="812726"/>
      </dsp:txXfrm>
    </dsp:sp>
    <dsp:sp modelId="{78151279-EA99-4EF0-935A-697B71C1E3EE}">
      <dsp:nvSpPr>
        <dsp:cNvPr id="0" name=""/>
        <dsp:cNvSpPr/>
      </dsp:nvSpPr>
      <dsp:spPr>
        <a:xfrm>
          <a:off x="685795" y="1752597"/>
          <a:ext cx="2031816" cy="812726"/>
        </a:xfrm>
        <a:prstGeom prst="chevron">
          <a:avLst/>
        </a:prstGeom>
        <a:gradFill rotWithShape="0">
          <a:gsLst>
            <a:gs pos="0">
              <a:schemeClr val="accent2">
                <a:hueOff val="-4051890"/>
                <a:satOff val="8333"/>
                <a:lumOff val="-637"/>
                <a:alphaOff val="0"/>
                <a:tint val="74000"/>
              </a:schemeClr>
            </a:gs>
            <a:gs pos="49000">
              <a:schemeClr val="accent2">
                <a:hueOff val="-4051890"/>
                <a:satOff val="8333"/>
                <a:lumOff val="-637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4051890"/>
                <a:satOff val="8333"/>
                <a:lumOff val="-637"/>
                <a:alphaOff val="0"/>
                <a:shade val="55000"/>
                <a:satMod val="150000"/>
              </a:schemeClr>
            </a:gs>
            <a:gs pos="92000">
              <a:schemeClr val="accent2">
                <a:hueOff val="-4051890"/>
                <a:satOff val="8333"/>
                <a:lumOff val="-637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4051890"/>
                <a:satOff val="8333"/>
                <a:lumOff val="-637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4051890"/>
              <a:satOff val="8333"/>
              <a:lumOff val="-637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/>
            <a:t>Causes</a:t>
          </a:r>
          <a:endParaRPr lang="en-US" sz="2200" kern="1200" dirty="0"/>
        </a:p>
      </dsp:txBody>
      <dsp:txXfrm>
        <a:off x="685795" y="1752597"/>
        <a:ext cx="2031816" cy="812726"/>
      </dsp:txXfrm>
    </dsp:sp>
    <dsp:sp modelId="{CF4B7EFF-1688-4762-B82A-4136B96695D9}">
      <dsp:nvSpPr>
        <dsp:cNvPr id="0" name=""/>
        <dsp:cNvSpPr/>
      </dsp:nvSpPr>
      <dsp:spPr>
        <a:xfrm>
          <a:off x="685795" y="2667004"/>
          <a:ext cx="2031816" cy="812726"/>
        </a:xfrm>
        <a:prstGeom prst="chevron">
          <a:avLst/>
        </a:prstGeom>
        <a:gradFill rotWithShape="0">
          <a:gsLst>
            <a:gs pos="0">
              <a:schemeClr val="accent2">
                <a:hueOff val="-8103780"/>
                <a:satOff val="16667"/>
                <a:lumOff val="-1274"/>
                <a:alphaOff val="0"/>
                <a:tint val="74000"/>
              </a:schemeClr>
            </a:gs>
            <a:gs pos="49000">
              <a:schemeClr val="accent2">
                <a:hueOff val="-8103780"/>
                <a:satOff val="16667"/>
                <a:lumOff val="-1274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8103780"/>
                <a:satOff val="16667"/>
                <a:lumOff val="-1274"/>
                <a:alphaOff val="0"/>
                <a:shade val="55000"/>
                <a:satMod val="150000"/>
              </a:schemeClr>
            </a:gs>
            <a:gs pos="92000">
              <a:schemeClr val="accent2">
                <a:hueOff val="-8103780"/>
                <a:satOff val="16667"/>
                <a:lumOff val="-1274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8103780"/>
                <a:satOff val="16667"/>
                <a:lumOff val="-1274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8103780"/>
              <a:satOff val="16667"/>
              <a:lumOff val="-1274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/>
            <a:t>How to help</a:t>
          </a:r>
          <a:endParaRPr lang="en-US" sz="2200" kern="1200" dirty="0"/>
        </a:p>
      </dsp:txBody>
      <dsp:txXfrm>
        <a:off x="685795" y="2667004"/>
        <a:ext cx="2031816" cy="812726"/>
      </dsp:txXfrm>
    </dsp:sp>
    <dsp:sp modelId="{87AF802F-DB92-48B9-B00B-BA2CC82B41D4}">
      <dsp:nvSpPr>
        <dsp:cNvPr id="0" name=""/>
        <dsp:cNvSpPr/>
      </dsp:nvSpPr>
      <dsp:spPr>
        <a:xfrm>
          <a:off x="685795" y="3581402"/>
          <a:ext cx="2031816" cy="812726"/>
        </a:xfrm>
        <a:prstGeom prst="chevron">
          <a:avLst/>
        </a:prstGeom>
        <a:gradFill rotWithShape="0">
          <a:gsLst>
            <a:gs pos="0">
              <a:schemeClr val="accent2">
                <a:hueOff val="-12155671"/>
                <a:satOff val="25001"/>
                <a:lumOff val="-1912"/>
                <a:alphaOff val="0"/>
                <a:tint val="74000"/>
              </a:schemeClr>
            </a:gs>
            <a:gs pos="49000">
              <a:schemeClr val="accent2">
                <a:hueOff val="-12155671"/>
                <a:satOff val="25001"/>
                <a:lumOff val="-1912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12155671"/>
                <a:satOff val="25001"/>
                <a:lumOff val="-1912"/>
                <a:alphaOff val="0"/>
                <a:shade val="55000"/>
                <a:satMod val="150000"/>
              </a:schemeClr>
            </a:gs>
            <a:gs pos="92000">
              <a:schemeClr val="accent2">
                <a:hueOff val="-12155671"/>
                <a:satOff val="25001"/>
                <a:lumOff val="-1912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12155671"/>
                <a:satOff val="25001"/>
                <a:lumOff val="-1912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12155671"/>
              <a:satOff val="25001"/>
              <a:lumOff val="-1912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/>
            <a:t>Suicide Myths</a:t>
          </a:r>
          <a:endParaRPr lang="en-US" sz="2200" kern="1200" dirty="0"/>
        </a:p>
      </dsp:txBody>
      <dsp:txXfrm>
        <a:off x="685795" y="3581402"/>
        <a:ext cx="2031816" cy="812726"/>
      </dsp:txXfrm>
    </dsp:sp>
    <dsp:sp modelId="{3F640DBE-918B-4AC9-A93D-C85B59E70C9D}">
      <dsp:nvSpPr>
        <dsp:cNvPr id="0" name=""/>
        <dsp:cNvSpPr/>
      </dsp:nvSpPr>
      <dsp:spPr>
        <a:xfrm>
          <a:off x="685795" y="1"/>
          <a:ext cx="2031816" cy="812726"/>
        </a:xfrm>
        <a:prstGeom prst="chevron">
          <a:avLst/>
        </a:prstGeom>
        <a:gradFill rotWithShape="0">
          <a:gsLst>
            <a:gs pos="0">
              <a:schemeClr val="accent2">
                <a:hueOff val="-16207560"/>
                <a:satOff val="33334"/>
                <a:lumOff val="-2549"/>
                <a:alphaOff val="0"/>
                <a:tint val="74000"/>
              </a:schemeClr>
            </a:gs>
            <a:gs pos="49000">
              <a:schemeClr val="accent2">
                <a:hueOff val="-16207560"/>
                <a:satOff val="33334"/>
                <a:lumOff val="-254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16207560"/>
                <a:satOff val="33334"/>
                <a:lumOff val="-2549"/>
                <a:alphaOff val="0"/>
                <a:shade val="55000"/>
                <a:satMod val="150000"/>
              </a:schemeClr>
            </a:gs>
            <a:gs pos="92000">
              <a:schemeClr val="accent2">
                <a:hueOff val="-16207560"/>
                <a:satOff val="33334"/>
                <a:lumOff val="-254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16207560"/>
                <a:satOff val="33334"/>
                <a:lumOff val="-254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16207560"/>
              <a:satOff val="33334"/>
              <a:lumOff val="-2549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/>
            <a:t>Facts and Stats</a:t>
          </a:r>
          <a:endParaRPr lang="en-US" sz="2200" kern="1200" baseline="0" dirty="0"/>
        </a:p>
      </dsp:txBody>
      <dsp:txXfrm>
        <a:off x="685795" y="1"/>
        <a:ext cx="2031816" cy="8127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879B61-3DEF-4B85-8162-60588F50BB83}">
      <dsp:nvSpPr>
        <dsp:cNvPr id="0" name=""/>
        <dsp:cNvSpPr/>
      </dsp:nvSpPr>
      <dsp:spPr>
        <a:xfrm>
          <a:off x="114299" y="0"/>
          <a:ext cx="6096000" cy="60960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D080B-92FE-427A-B9CB-A05B7665FA6F}">
      <dsp:nvSpPr>
        <dsp:cNvPr id="0" name=""/>
        <dsp:cNvSpPr/>
      </dsp:nvSpPr>
      <dsp:spPr>
        <a:xfrm>
          <a:off x="3162300" y="610195"/>
          <a:ext cx="3962400" cy="619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baseline="0" dirty="0" smtClean="0">
              <a:solidFill>
                <a:schemeClr val="tx1"/>
              </a:solidFill>
            </a:rPr>
            <a:t>WARNING SIGNS</a:t>
          </a:r>
          <a:endParaRPr lang="en-US" sz="3600" b="1" kern="1200" baseline="0" dirty="0">
            <a:solidFill>
              <a:schemeClr val="tx1"/>
            </a:solidFill>
          </a:endParaRPr>
        </a:p>
      </dsp:txBody>
      <dsp:txXfrm>
        <a:off x="3162300" y="610195"/>
        <a:ext cx="3962400" cy="619125"/>
      </dsp:txXfrm>
    </dsp:sp>
    <dsp:sp modelId="{5FCF761F-18F9-40B2-ADFA-3C9C9971115A}">
      <dsp:nvSpPr>
        <dsp:cNvPr id="0" name=""/>
        <dsp:cNvSpPr/>
      </dsp:nvSpPr>
      <dsp:spPr>
        <a:xfrm>
          <a:off x="3162300" y="1306710"/>
          <a:ext cx="3962400" cy="619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2701260"/>
              <a:satOff val="5556"/>
              <a:lumOff val="-4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Appearing depressed or sad most of the time.</a:t>
          </a:r>
          <a:endParaRPr lang="en-US" sz="1600" kern="1200" baseline="0" dirty="0"/>
        </a:p>
      </dsp:txBody>
      <dsp:txXfrm>
        <a:off x="3162300" y="1306710"/>
        <a:ext cx="3962400" cy="619125"/>
      </dsp:txXfrm>
    </dsp:sp>
    <dsp:sp modelId="{7C9301CF-5F68-4BBF-A9ED-3CD315751208}">
      <dsp:nvSpPr>
        <dsp:cNvPr id="0" name=""/>
        <dsp:cNvSpPr/>
      </dsp:nvSpPr>
      <dsp:spPr>
        <a:xfrm>
          <a:off x="3162300" y="2003226"/>
          <a:ext cx="3962400" cy="619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5402520"/>
              <a:satOff val="11111"/>
              <a:lumOff val="-85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Talking or writing about death or suicide. </a:t>
          </a:r>
          <a:endParaRPr lang="en-US" sz="1600" kern="1200" dirty="0"/>
        </a:p>
      </dsp:txBody>
      <dsp:txXfrm>
        <a:off x="3162300" y="2003226"/>
        <a:ext cx="3962400" cy="619125"/>
      </dsp:txXfrm>
    </dsp:sp>
    <dsp:sp modelId="{CBCEAE88-A689-4A17-A30C-19840F930651}">
      <dsp:nvSpPr>
        <dsp:cNvPr id="0" name=""/>
        <dsp:cNvSpPr/>
      </dsp:nvSpPr>
      <dsp:spPr>
        <a:xfrm>
          <a:off x="3162300" y="2699742"/>
          <a:ext cx="3962400" cy="619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8103780"/>
              <a:satOff val="16667"/>
              <a:lumOff val="-1274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Withdrawing from family and friends. </a:t>
          </a:r>
          <a:endParaRPr lang="en-US" sz="1600" kern="1200" dirty="0"/>
        </a:p>
      </dsp:txBody>
      <dsp:txXfrm>
        <a:off x="3162300" y="2699742"/>
        <a:ext cx="3962400" cy="619125"/>
      </dsp:txXfrm>
    </dsp:sp>
    <dsp:sp modelId="{4011BC23-A658-4BC6-AED5-F1F5945696C6}">
      <dsp:nvSpPr>
        <dsp:cNvPr id="0" name=""/>
        <dsp:cNvSpPr/>
      </dsp:nvSpPr>
      <dsp:spPr>
        <a:xfrm>
          <a:off x="3162300" y="3396257"/>
          <a:ext cx="3962400" cy="619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0805041"/>
              <a:satOff val="22223"/>
              <a:lumOff val="-169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Feeling hopeless ,helpless, strong anger or rage.</a:t>
          </a:r>
          <a:endParaRPr lang="en-US" sz="1600" kern="1200" dirty="0"/>
        </a:p>
      </dsp:txBody>
      <dsp:txXfrm>
        <a:off x="3162300" y="3396257"/>
        <a:ext cx="3962400" cy="619125"/>
      </dsp:txXfrm>
    </dsp:sp>
    <dsp:sp modelId="{13DC5E07-9193-4924-B4BD-5DB5614AFE5C}">
      <dsp:nvSpPr>
        <dsp:cNvPr id="0" name=""/>
        <dsp:cNvSpPr/>
      </dsp:nvSpPr>
      <dsp:spPr>
        <a:xfrm>
          <a:off x="3162300" y="4092773"/>
          <a:ext cx="3962400" cy="619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3506300"/>
              <a:satOff val="27778"/>
              <a:lumOff val="-2124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Feeling trapped -- like there is no way out of a situation. </a:t>
          </a:r>
          <a:endParaRPr lang="en-US" sz="1600" kern="1200" dirty="0"/>
        </a:p>
      </dsp:txBody>
      <dsp:txXfrm>
        <a:off x="3162300" y="4092773"/>
        <a:ext cx="3962400" cy="619125"/>
      </dsp:txXfrm>
    </dsp:sp>
    <dsp:sp modelId="{266A005B-A05F-4034-A965-838808E8245B}">
      <dsp:nvSpPr>
        <dsp:cNvPr id="0" name=""/>
        <dsp:cNvSpPr/>
      </dsp:nvSpPr>
      <dsp:spPr>
        <a:xfrm>
          <a:off x="3162300" y="4789289"/>
          <a:ext cx="3962400" cy="619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Experiencing dramatic mood changes and exhibiting a change in personality.</a:t>
          </a:r>
          <a:endParaRPr lang="en-US" sz="1600" kern="1200" baseline="0" dirty="0"/>
        </a:p>
      </dsp:txBody>
      <dsp:txXfrm>
        <a:off x="3162300" y="4789289"/>
        <a:ext cx="3962400" cy="6191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AD460D-0C6D-44EA-9199-40326D824F74}">
      <dsp:nvSpPr>
        <dsp:cNvPr id="0" name=""/>
        <dsp:cNvSpPr/>
      </dsp:nvSpPr>
      <dsp:spPr>
        <a:xfrm>
          <a:off x="70484" y="0"/>
          <a:ext cx="6172199" cy="6172199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BB3EA-76FD-4E5B-8BB5-A676F8844A55}">
      <dsp:nvSpPr>
        <dsp:cNvPr id="0" name=""/>
        <dsp:cNvSpPr/>
      </dsp:nvSpPr>
      <dsp:spPr>
        <a:xfrm>
          <a:off x="3156584" y="617822"/>
          <a:ext cx="4011930" cy="6268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CON’T….</a:t>
          </a:r>
          <a:endParaRPr lang="en-US" sz="4800" kern="1200" dirty="0"/>
        </a:p>
      </dsp:txBody>
      <dsp:txXfrm>
        <a:off x="3156584" y="617822"/>
        <a:ext cx="4011930" cy="626864"/>
      </dsp:txXfrm>
    </dsp:sp>
    <dsp:sp modelId="{0A62BB8C-6CA5-4D84-A59A-7A160EB2439B}">
      <dsp:nvSpPr>
        <dsp:cNvPr id="0" name=""/>
        <dsp:cNvSpPr/>
      </dsp:nvSpPr>
      <dsp:spPr>
        <a:xfrm>
          <a:off x="3156584" y="1323044"/>
          <a:ext cx="4011930" cy="6268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2701260"/>
              <a:satOff val="5556"/>
              <a:lumOff val="-4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Abusing drugs or alcohol. </a:t>
          </a:r>
          <a:endParaRPr lang="en-US" sz="1600" kern="1200" dirty="0"/>
        </a:p>
      </dsp:txBody>
      <dsp:txXfrm>
        <a:off x="3156584" y="1323044"/>
        <a:ext cx="4011930" cy="626864"/>
      </dsp:txXfrm>
    </dsp:sp>
    <dsp:sp modelId="{E0F79FDC-B1D9-424F-B065-C23F1690BE9C}">
      <dsp:nvSpPr>
        <dsp:cNvPr id="0" name=""/>
        <dsp:cNvSpPr/>
      </dsp:nvSpPr>
      <dsp:spPr>
        <a:xfrm>
          <a:off x="3156584" y="2028266"/>
          <a:ext cx="4011930" cy="6268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5402520"/>
              <a:satOff val="11111"/>
              <a:lumOff val="-85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Losing interest in most activities. </a:t>
          </a:r>
          <a:endParaRPr lang="en-US" sz="1600" kern="1200" dirty="0"/>
        </a:p>
      </dsp:txBody>
      <dsp:txXfrm>
        <a:off x="3156584" y="2028266"/>
        <a:ext cx="4011930" cy="626864"/>
      </dsp:txXfrm>
    </dsp:sp>
    <dsp:sp modelId="{058BE7F1-F7E1-4598-9F21-BEA5710EC802}">
      <dsp:nvSpPr>
        <dsp:cNvPr id="0" name=""/>
        <dsp:cNvSpPr/>
      </dsp:nvSpPr>
      <dsp:spPr>
        <a:xfrm>
          <a:off x="3156584" y="2733488"/>
          <a:ext cx="4011930" cy="6268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8103780"/>
              <a:satOff val="16667"/>
              <a:lumOff val="-1274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Experiencing a change in sleeping  and eating habits. </a:t>
          </a:r>
          <a:endParaRPr lang="en-US" sz="1600" kern="1200" dirty="0"/>
        </a:p>
      </dsp:txBody>
      <dsp:txXfrm>
        <a:off x="3156584" y="2733488"/>
        <a:ext cx="4011930" cy="626864"/>
      </dsp:txXfrm>
    </dsp:sp>
    <dsp:sp modelId="{121104A3-7F32-46BC-B6AD-08279ECED9F5}">
      <dsp:nvSpPr>
        <dsp:cNvPr id="0" name=""/>
        <dsp:cNvSpPr/>
      </dsp:nvSpPr>
      <dsp:spPr>
        <a:xfrm>
          <a:off x="3156584" y="3438711"/>
          <a:ext cx="4011930" cy="6268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0805041"/>
              <a:satOff val="22223"/>
              <a:lumOff val="-169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Performing poorly at work or in school.  </a:t>
          </a:r>
          <a:endParaRPr lang="en-US" sz="1600" kern="1200" dirty="0"/>
        </a:p>
      </dsp:txBody>
      <dsp:txXfrm>
        <a:off x="3156584" y="3438711"/>
        <a:ext cx="4011930" cy="626864"/>
      </dsp:txXfrm>
    </dsp:sp>
    <dsp:sp modelId="{3FB1C472-16E8-46CB-BE09-7B11E12C4AA2}">
      <dsp:nvSpPr>
        <dsp:cNvPr id="0" name=""/>
        <dsp:cNvSpPr/>
      </dsp:nvSpPr>
      <dsp:spPr>
        <a:xfrm>
          <a:off x="3156584" y="4143933"/>
          <a:ext cx="4011930" cy="6268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3506300"/>
              <a:satOff val="27778"/>
              <a:lumOff val="-2124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Feeling excessive guilt or shame. </a:t>
          </a:r>
          <a:endParaRPr lang="en-US" sz="1600" kern="1200" dirty="0"/>
        </a:p>
      </dsp:txBody>
      <dsp:txXfrm>
        <a:off x="3156584" y="4143933"/>
        <a:ext cx="4011930" cy="626864"/>
      </dsp:txXfrm>
    </dsp:sp>
    <dsp:sp modelId="{3B6C88E4-D125-4670-AD7A-E51084183E99}">
      <dsp:nvSpPr>
        <dsp:cNvPr id="0" name=""/>
        <dsp:cNvSpPr/>
      </dsp:nvSpPr>
      <dsp:spPr>
        <a:xfrm>
          <a:off x="3156584" y="4849155"/>
          <a:ext cx="4011930" cy="6268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Acting recklessly. </a:t>
          </a:r>
          <a:endParaRPr lang="en-US" sz="1600" kern="1200" dirty="0"/>
        </a:p>
      </dsp:txBody>
      <dsp:txXfrm>
        <a:off x="3156584" y="4849155"/>
        <a:ext cx="4011930" cy="62686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2019B0-BD1E-4B2E-866B-0180685C304A}">
      <dsp:nvSpPr>
        <dsp:cNvPr id="0" name=""/>
        <dsp:cNvSpPr/>
      </dsp:nvSpPr>
      <dsp:spPr>
        <a:xfrm>
          <a:off x="0" y="0"/>
          <a:ext cx="5963478" cy="6172199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DE8C8-8035-477D-8EF0-8FABFDBC901C}">
      <dsp:nvSpPr>
        <dsp:cNvPr id="0" name=""/>
        <dsp:cNvSpPr/>
      </dsp:nvSpPr>
      <dsp:spPr>
        <a:xfrm>
          <a:off x="2981739" y="617822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CAUSES</a:t>
          </a:r>
          <a:endParaRPr lang="en-US" sz="2800" b="1" kern="1200" dirty="0"/>
        </a:p>
      </dsp:txBody>
      <dsp:txXfrm>
        <a:off x="2981739" y="617822"/>
        <a:ext cx="3876260" cy="438804"/>
      </dsp:txXfrm>
    </dsp:sp>
    <dsp:sp modelId="{913D166F-BA6E-4CB1-9C27-9271015BC3B1}">
      <dsp:nvSpPr>
        <dsp:cNvPr id="0" name=""/>
        <dsp:cNvSpPr/>
      </dsp:nvSpPr>
      <dsp:spPr>
        <a:xfrm>
          <a:off x="2981739" y="1111478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800840"/>
              <a:satOff val="3704"/>
              <a:lumOff val="-28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The death of a loved one. 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981739" y="1111478"/>
        <a:ext cx="3876260" cy="438804"/>
      </dsp:txXfrm>
    </dsp:sp>
    <dsp:sp modelId="{3266BCB9-9523-470B-8F29-0A7FA5BFEE83}">
      <dsp:nvSpPr>
        <dsp:cNvPr id="0" name=""/>
        <dsp:cNvSpPr/>
      </dsp:nvSpPr>
      <dsp:spPr>
        <a:xfrm>
          <a:off x="2981739" y="1605133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3601680"/>
              <a:satOff val="7408"/>
              <a:lumOff val="-56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A divorce, separation, or breakup of a relationship. 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981739" y="1605133"/>
        <a:ext cx="3876260" cy="438804"/>
      </dsp:txXfrm>
    </dsp:sp>
    <dsp:sp modelId="{28C970CB-C7F8-4941-B1BA-B18F7BBF9B0B}">
      <dsp:nvSpPr>
        <dsp:cNvPr id="0" name=""/>
        <dsp:cNvSpPr/>
      </dsp:nvSpPr>
      <dsp:spPr>
        <a:xfrm>
          <a:off x="2981739" y="2098789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5402520"/>
              <a:satOff val="11111"/>
              <a:lumOff val="-85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A serious loss, such as a loss of a job, house, or money. 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981739" y="2098789"/>
        <a:ext cx="3876260" cy="438804"/>
      </dsp:txXfrm>
    </dsp:sp>
    <dsp:sp modelId="{741534B4-AF2F-460A-9CBB-F0792E7EC6EC}">
      <dsp:nvSpPr>
        <dsp:cNvPr id="0" name=""/>
        <dsp:cNvSpPr/>
      </dsp:nvSpPr>
      <dsp:spPr>
        <a:xfrm>
          <a:off x="2981739" y="2592444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7203360"/>
              <a:satOff val="14815"/>
              <a:lumOff val="-113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Chronic physical pain or intense emotional pain.</a:t>
          </a:r>
          <a:endParaRPr lang="en-US" sz="1600" b="1" kern="1200" baseline="0" dirty="0">
            <a:solidFill>
              <a:srgbClr val="002060"/>
            </a:solidFill>
          </a:endParaRPr>
        </a:p>
      </dsp:txBody>
      <dsp:txXfrm>
        <a:off x="2981739" y="2592444"/>
        <a:ext cx="3876260" cy="438804"/>
      </dsp:txXfrm>
    </dsp:sp>
    <dsp:sp modelId="{B2FEC1CC-D3A6-412F-A5A2-DF3C726DC01D}">
      <dsp:nvSpPr>
        <dsp:cNvPr id="0" name=""/>
        <dsp:cNvSpPr/>
      </dsp:nvSpPr>
      <dsp:spPr>
        <a:xfrm>
          <a:off x="2981739" y="3086099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9004200"/>
              <a:satOff val="18519"/>
              <a:lumOff val="-141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Being victimized (domestic violence, rape, assault, etc). 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981739" y="3086099"/>
        <a:ext cx="3876260" cy="438804"/>
      </dsp:txXfrm>
    </dsp:sp>
    <dsp:sp modelId="{4CDDC807-94B1-4F17-87CB-2C1936B37CED}">
      <dsp:nvSpPr>
        <dsp:cNvPr id="0" name=""/>
        <dsp:cNvSpPr/>
      </dsp:nvSpPr>
      <dsp:spPr>
        <a:xfrm>
          <a:off x="2981739" y="3579755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0805041"/>
              <a:satOff val="22223"/>
              <a:lumOff val="-169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Physical, verbal or sexual abuse.</a:t>
          </a:r>
          <a:endParaRPr lang="en-US" sz="1600" b="1" kern="1200" baseline="0" dirty="0">
            <a:solidFill>
              <a:srgbClr val="002060"/>
            </a:solidFill>
          </a:endParaRPr>
        </a:p>
      </dsp:txBody>
      <dsp:txXfrm>
        <a:off x="2981739" y="3579755"/>
        <a:ext cx="3876260" cy="438804"/>
      </dsp:txXfrm>
    </dsp:sp>
    <dsp:sp modelId="{797278F5-03B4-4290-83E8-A11A23FE59B8}">
      <dsp:nvSpPr>
        <dsp:cNvPr id="0" name=""/>
        <dsp:cNvSpPr/>
      </dsp:nvSpPr>
      <dsp:spPr>
        <a:xfrm>
          <a:off x="2981739" y="4073410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2605880"/>
              <a:satOff val="25926"/>
              <a:lumOff val="-198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Alcohol or drug abuse. 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981739" y="4073410"/>
        <a:ext cx="3876260" cy="438804"/>
      </dsp:txXfrm>
    </dsp:sp>
    <dsp:sp modelId="{B4BBD048-2295-4A7A-B455-5DCB2361A302}">
      <dsp:nvSpPr>
        <dsp:cNvPr id="0" name=""/>
        <dsp:cNvSpPr/>
      </dsp:nvSpPr>
      <dsp:spPr>
        <a:xfrm>
          <a:off x="2981739" y="4567066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4406721"/>
              <a:satOff val="29630"/>
              <a:lumOff val="-226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A feeling of not being accepted by family, friends, or society. </a:t>
          </a:r>
          <a:endParaRPr lang="en-US" sz="1600" b="1" kern="1200" baseline="0" dirty="0">
            <a:solidFill>
              <a:srgbClr val="002060"/>
            </a:solidFill>
          </a:endParaRPr>
        </a:p>
      </dsp:txBody>
      <dsp:txXfrm>
        <a:off x="2981739" y="4567066"/>
        <a:ext cx="3876260" cy="438804"/>
      </dsp:txXfrm>
    </dsp:sp>
    <dsp:sp modelId="{4A937588-2B69-4478-927C-5883CC1BBDDB}">
      <dsp:nvSpPr>
        <dsp:cNvPr id="0" name=""/>
        <dsp:cNvSpPr/>
      </dsp:nvSpPr>
      <dsp:spPr>
        <a:xfrm>
          <a:off x="2981739" y="5060721"/>
          <a:ext cx="3876260" cy="438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002060"/>
              </a:solidFill>
            </a:rPr>
            <a:t>Low self-esteem. 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981739" y="5060721"/>
        <a:ext cx="3876260" cy="4388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1EE9FC-BF26-4779-834B-3D1FB3D8586E}">
      <dsp:nvSpPr>
        <dsp:cNvPr id="0" name=""/>
        <dsp:cNvSpPr/>
      </dsp:nvSpPr>
      <dsp:spPr>
        <a:xfrm>
          <a:off x="1197816" y="-122689"/>
          <a:ext cx="5300567" cy="5300567"/>
        </a:xfrm>
        <a:prstGeom prst="circularArrow">
          <a:avLst>
            <a:gd name="adj1" fmla="val 4668"/>
            <a:gd name="adj2" fmla="val 272909"/>
            <a:gd name="adj3" fmla="val 12907715"/>
            <a:gd name="adj4" fmla="val 17979004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DEBF5-CA49-4575-AD5E-6AC329A6FC2C}">
      <dsp:nvSpPr>
        <dsp:cNvPr id="0" name=""/>
        <dsp:cNvSpPr/>
      </dsp:nvSpPr>
      <dsp:spPr>
        <a:xfrm>
          <a:off x="2117582" y="2153"/>
          <a:ext cx="3461035" cy="17305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 smtClean="0"/>
            <a:t>Always take suicidal comments very seriously.</a:t>
          </a:r>
          <a:endParaRPr lang="en-US" sz="2800" kern="1200" dirty="0"/>
        </a:p>
      </dsp:txBody>
      <dsp:txXfrm>
        <a:off x="2117582" y="2153"/>
        <a:ext cx="3461035" cy="1730517"/>
      </dsp:txXfrm>
    </dsp:sp>
    <dsp:sp modelId="{BCABAB77-1A76-4D6C-B192-1453606D3F1D}">
      <dsp:nvSpPr>
        <dsp:cNvPr id="0" name=""/>
        <dsp:cNvSpPr/>
      </dsp:nvSpPr>
      <dsp:spPr>
        <a:xfrm>
          <a:off x="4020838" y="1905409"/>
          <a:ext cx="3461035" cy="1730517"/>
        </a:xfrm>
        <a:prstGeom prst="roundRect">
          <a:avLst/>
        </a:prstGeom>
        <a:solidFill>
          <a:schemeClr val="accent2">
            <a:hueOff val="-5402520"/>
            <a:satOff val="11111"/>
            <a:lumOff val="-85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5402520"/>
              <a:satOff val="11111"/>
              <a:lumOff val="-85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 smtClean="0"/>
            <a:t>Try not to act shocked.</a:t>
          </a:r>
          <a:endParaRPr lang="en-US" sz="2800" kern="1200" dirty="0"/>
        </a:p>
      </dsp:txBody>
      <dsp:txXfrm>
        <a:off x="4020838" y="1905409"/>
        <a:ext cx="3461035" cy="1730517"/>
      </dsp:txXfrm>
    </dsp:sp>
    <dsp:sp modelId="{C80A6630-452F-42C2-B800-B2429B2D457C}">
      <dsp:nvSpPr>
        <dsp:cNvPr id="0" name=""/>
        <dsp:cNvSpPr/>
      </dsp:nvSpPr>
      <dsp:spPr>
        <a:xfrm>
          <a:off x="2117582" y="3808664"/>
          <a:ext cx="3461035" cy="1730517"/>
        </a:xfrm>
        <a:prstGeom prst="roundRect">
          <a:avLst/>
        </a:prstGeom>
        <a:solidFill>
          <a:schemeClr val="accent2">
            <a:hueOff val="-10805041"/>
            <a:satOff val="22223"/>
            <a:lumOff val="-1699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0805041"/>
              <a:satOff val="22223"/>
              <a:lumOff val="-1699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 smtClean="0"/>
            <a:t>Get help immediately.</a:t>
          </a:r>
          <a:endParaRPr lang="en-US" sz="2800" kern="1200" dirty="0"/>
        </a:p>
      </dsp:txBody>
      <dsp:txXfrm>
        <a:off x="2117582" y="3808664"/>
        <a:ext cx="3461035" cy="1730517"/>
      </dsp:txXfrm>
    </dsp:sp>
    <dsp:sp modelId="{19CB4E8E-748C-48DD-A964-452DEED3A571}">
      <dsp:nvSpPr>
        <dsp:cNvPr id="0" name=""/>
        <dsp:cNvSpPr/>
      </dsp:nvSpPr>
      <dsp:spPr>
        <a:xfrm>
          <a:off x="214326" y="1905409"/>
          <a:ext cx="3461035" cy="1730517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6207560"/>
              <a:satOff val="33334"/>
              <a:lumOff val="-2549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 smtClean="0"/>
            <a:t>Do not handle the situation by yourself.</a:t>
          </a:r>
          <a:endParaRPr lang="en-US" sz="2800" kern="1200" baseline="0" dirty="0"/>
        </a:p>
      </dsp:txBody>
      <dsp:txXfrm>
        <a:off x="214326" y="1905409"/>
        <a:ext cx="3461035" cy="17305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4BC492-5A06-493A-8E85-B599DA1F6F5A}">
      <dsp:nvSpPr>
        <dsp:cNvPr id="0" name=""/>
        <dsp:cNvSpPr/>
      </dsp:nvSpPr>
      <dsp:spPr>
        <a:xfrm>
          <a:off x="0" y="679393"/>
          <a:ext cx="7391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CDD99-A401-494A-AF7F-9C5A65B5B40E}">
      <dsp:nvSpPr>
        <dsp:cNvPr id="0" name=""/>
        <dsp:cNvSpPr/>
      </dsp:nvSpPr>
      <dsp:spPr>
        <a:xfrm>
          <a:off x="369570" y="137678"/>
          <a:ext cx="5173980" cy="7483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>
              <a:solidFill>
                <a:schemeClr val="tx1"/>
              </a:solidFill>
            </a:rPr>
            <a:t>People who talk about suicide are just trying to get attention.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69570" y="137678"/>
        <a:ext cx="5173980" cy="748355"/>
      </dsp:txXfrm>
    </dsp:sp>
    <dsp:sp modelId="{61ED2A21-9BA0-44C0-AA17-BB302190AEF9}">
      <dsp:nvSpPr>
        <dsp:cNvPr id="0" name=""/>
        <dsp:cNvSpPr/>
      </dsp:nvSpPr>
      <dsp:spPr>
        <a:xfrm>
          <a:off x="0" y="1725605"/>
          <a:ext cx="7391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4308971"/>
              <a:satOff val="-10901"/>
              <a:lumOff val="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7CCC9-CF4D-495E-9FE3-76DCB60F5FFE}">
      <dsp:nvSpPr>
        <dsp:cNvPr id="0" name=""/>
        <dsp:cNvSpPr/>
      </dsp:nvSpPr>
      <dsp:spPr>
        <a:xfrm>
          <a:off x="369570" y="1107793"/>
          <a:ext cx="5173980" cy="824452"/>
        </a:xfrm>
        <a:prstGeom prst="roundRect">
          <a:avLst/>
        </a:prstGeom>
        <a:solidFill>
          <a:schemeClr val="accent4">
            <a:hueOff val="4308971"/>
            <a:satOff val="-10901"/>
            <a:lumOff val="49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solidFill>
                <a:schemeClr val="tx1"/>
              </a:solidFill>
            </a:rPr>
            <a:t>People who talk about wanting to die by suicide do not try to kill themselves.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570" y="1107793"/>
        <a:ext cx="5173980" cy="824452"/>
      </dsp:txXfrm>
    </dsp:sp>
    <dsp:sp modelId="{D6920F6F-AEA9-468C-AC23-16E4BAE6C363}">
      <dsp:nvSpPr>
        <dsp:cNvPr id="0" name=""/>
        <dsp:cNvSpPr/>
      </dsp:nvSpPr>
      <dsp:spPr>
        <a:xfrm>
          <a:off x="0" y="2712586"/>
          <a:ext cx="7391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8617942"/>
              <a:satOff val="-21801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B16DC-0044-458B-BCCC-DB494448927D}">
      <dsp:nvSpPr>
        <dsp:cNvPr id="0" name=""/>
        <dsp:cNvSpPr/>
      </dsp:nvSpPr>
      <dsp:spPr>
        <a:xfrm>
          <a:off x="369570" y="2154005"/>
          <a:ext cx="5212112" cy="765220"/>
        </a:xfrm>
        <a:prstGeom prst="roundRect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>
              <a:solidFill>
                <a:schemeClr val="tx1"/>
              </a:solidFill>
            </a:rPr>
            <a:t>Suicide always occurs without any warning signs.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69570" y="2154005"/>
        <a:ext cx="5212112" cy="765220"/>
      </dsp:txXfrm>
    </dsp:sp>
    <dsp:sp modelId="{A0DED25E-7CDC-46F5-93FD-47979E5260B5}">
      <dsp:nvSpPr>
        <dsp:cNvPr id="0" name=""/>
        <dsp:cNvSpPr/>
      </dsp:nvSpPr>
      <dsp:spPr>
        <a:xfrm>
          <a:off x="0" y="3777557"/>
          <a:ext cx="7391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12926913"/>
              <a:satOff val="-32702"/>
              <a:lumOff val="1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1DB2F-76BE-4399-9895-8086ED2D85B0}">
      <dsp:nvSpPr>
        <dsp:cNvPr id="0" name=""/>
        <dsp:cNvSpPr/>
      </dsp:nvSpPr>
      <dsp:spPr>
        <a:xfrm>
          <a:off x="381000" y="3213732"/>
          <a:ext cx="5151162" cy="843211"/>
        </a:xfrm>
        <a:prstGeom prst="roundRect">
          <a:avLst/>
        </a:prstGeom>
        <a:solidFill>
          <a:schemeClr val="accent4">
            <a:hueOff val="12926913"/>
            <a:satOff val="-32702"/>
            <a:lumOff val="147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solidFill>
                <a:schemeClr val="tx1"/>
              </a:solidFill>
            </a:rPr>
            <a:t>Once people decide to die by suicide, there is nothing you can do to stop them.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81000" y="3213732"/>
        <a:ext cx="5151162" cy="843211"/>
      </dsp:txXfrm>
    </dsp:sp>
    <dsp:sp modelId="{DC751A54-BE28-49BC-8628-D54868B5A6F9}">
      <dsp:nvSpPr>
        <dsp:cNvPr id="0" name=""/>
        <dsp:cNvSpPr/>
      </dsp:nvSpPr>
      <dsp:spPr>
        <a:xfrm>
          <a:off x="0" y="4910364"/>
          <a:ext cx="7391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17235884"/>
              <a:satOff val="-43603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036EA-4B36-4FFD-BAF0-06133FBD91EA}">
      <dsp:nvSpPr>
        <dsp:cNvPr id="0" name=""/>
        <dsp:cNvSpPr/>
      </dsp:nvSpPr>
      <dsp:spPr>
        <a:xfrm>
          <a:off x="381000" y="4317696"/>
          <a:ext cx="5364434" cy="822939"/>
        </a:xfrm>
        <a:prstGeom prst="roundRect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 dirty="0" smtClean="0">
              <a:solidFill>
                <a:schemeClr val="tx1"/>
              </a:solidFill>
            </a:rPr>
            <a:t>People who attempt suicide and survive will not oftentimes make additional attempts.</a:t>
          </a:r>
          <a:endParaRPr lang="en-US" sz="2000" b="1" kern="1200" baseline="0" dirty="0">
            <a:solidFill>
              <a:schemeClr val="tx1"/>
            </a:solidFill>
          </a:endParaRPr>
        </a:p>
      </dsp:txBody>
      <dsp:txXfrm>
        <a:off x="381000" y="4317696"/>
        <a:ext cx="5364434" cy="82293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10FE94-1762-4A3D-B28A-9ABAF41D3416}">
      <dsp:nvSpPr>
        <dsp:cNvPr id="0" name=""/>
        <dsp:cNvSpPr/>
      </dsp:nvSpPr>
      <dsp:spPr>
        <a:xfrm>
          <a:off x="624257" y="1149280"/>
          <a:ext cx="3369701" cy="85844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Warning </a:t>
          </a:r>
          <a:r>
            <a:rPr lang="en-US" sz="2000" kern="1200" baseline="0" dirty="0" smtClean="0"/>
            <a:t>Signs can be detected</a:t>
          </a:r>
          <a:endParaRPr lang="en-US" sz="2000" kern="1200" dirty="0"/>
        </a:p>
      </dsp:txBody>
      <dsp:txXfrm>
        <a:off x="624257" y="1149280"/>
        <a:ext cx="3369701" cy="858440"/>
      </dsp:txXfrm>
    </dsp:sp>
    <dsp:sp modelId="{78151279-EA99-4EF0-935A-697B71C1E3EE}">
      <dsp:nvSpPr>
        <dsp:cNvPr id="0" name=""/>
        <dsp:cNvSpPr/>
      </dsp:nvSpPr>
      <dsp:spPr>
        <a:xfrm>
          <a:off x="696130" y="2083641"/>
          <a:ext cx="3510099" cy="858440"/>
        </a:xfrm>
        <a:prstGeom prst="chevron">
          <a:avLst/>
        </a:prstGeom>
        <a:gradFill rotWithShape="0">
          <a:gsLst>
            <a:gs pos="0">
              <a:schemeClr val="accent2">
                <a:hueOff val="-4051890"/>
                <a:satOff val="8333"/>
                <a:lumOff val="-637"/>
                <a:alphaOff val="0"/>
                <a:tint val="74000"/>
              </a:schemeClr>
            </a:gs>
            <a:gs pos="49000">
              <a:schemeClr val="accent2">
                <a:hueOff val="-4051890"/>
                <a:satOff val="8333"/>
                <a:lumOff val="-637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4051890"/>
                <a:satOff val="8333"/>
                <a:lumOff val="-637"/>
                <a:alphaOff val="0"/>
                <a:shade val="55000"/>
                <a:satMod val="150000"/>
              </a:schemeClr>
            </a:gs>
            <a:gs pos="92000">
              <a:schemeClr val="accent2">
                <a:hueOff val="-4051890"/>
                <a:satOff val="8333"/>
                <a:lumOff val="-637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4051890"/>
                <a:satOff val="8333"/>
                <a:lumOff val="-637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4051890"/>
              <a:satOff val="8333"/>
              <a:lumOff val="-637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Causes are caused by highly depressing  events</a:t>
          </a:r>
          <a:endParaRPr lang="en-US" sz="2000" kern="1200" dirty="0"/>
        </a:p>
      </dsp:txBody>
      <dsp:txXfrm>
        <a:off x="696130" y="2083641"/>
        <a:ext cx="3510099" cy="858440"/>
      </dsp:txXfrm>
    </dsp:sp>
    <dsp:sp modelId="{CF4B7EFF-1688-4762-B82A-4136B96695D9}">
      <dsp:nvSpPr>
        <dsp:cNvPr id="0" name=""/>
        <dsp:cNvSpPr/>
      </dsp:nvSpPr>
      <dsp:spPr>
        <a:xfrm>
          <a:off x="696130" y="3017994"/>
          <a:ext cx="3269349" cy="858440"/>
        </a:xfrm>
        <a:prstGeom prst="chevron">
          <a:avLst/>
        </a:prstGeom>
        <a:gradFill rotWithShape="0">
          <a:gsLst>
            <a:gs pos="0">
              <a:schemeClr val="accent2">
                <a:hueOff val="-8103780"/>
                <a:satOff val="16667"/>
                <a:lumOff val="-1274"/>
                <a:alphaOff val="0"/>
                <a:tint val="74000"/>
              </a:schemeClr>
            </a:gs>
            <a:gs pos="49000">
              <a:schemeClr val="accent2">
                <a:hueOff val="-8103780"/>
                <a:satOff val="16667"/>
                <a:lumOff val="-1274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8103780"/>
                <a:satOff val="16667"/>
                <a:lumOff val="-1274"/>
                <a:alphaOff val="0"/>
                <a:shade val="55000"/>
                <a:satMod val="150000"/>
              </a:schemeClr>
            </a:gs>
            <a:gs pos="92000">
              <a:schemeClr val="accent2">
                <a:hueOff val="-8103780"/>
                <a:satOff val="16667"/>
                <a:lumOff val="-1274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8103780"/>
                <a:satOff val="16667"/>
                <a:lumOff val="-1274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8103780"/>
              <a:satOff val="16667"/>
              <a:lumOff val="-1274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Help is available</a:t>
          </a:r>
          <a:endParaRPr lang="en-US" sz="2000" kern="1200" dirty="0"/>
        </a:p>
      </dsp:txBody>
      <dsp:txXfrm>
        <a:off x="696130" y="3017994"/>
        <a:ext cx="3269349" cy="858440"/>
      </dsp:txXfrm>
    </dsp:sp>
    <dsp:sp modelId="{87AF802F-DB92-48B9-B00B-BA2CC82B41D4}">
      <dsp:nvSpPr>
        <dsp:cNvPr id="0" name=""/>
        <dsp:cNvSpPr/>
      </dsp:nvSpPr>
      <dsp:spPr>
        <a:xfrm>
          <a:off x="761994" y="3886204"/>
          <a:ext cx="3329655" cy="966818"/>
        </a:xfrm>
        <a:prstGeom prst="chevron">
          <a:avLst/>
        </a:prstGeom>
        <a:gradFill rotWithShape="0">
          <a:gsLst>
            <a:gs pos="0">
              <a:schemeClr val="accent2">
                <a:hueOff val="-12155671"/>
                <a:satOff val="25001"/>
                <a:lumOff val="-1912"/>
                <a:alphaOff val="0"/>
                <a:tint val="74000"/>
              </a:schemeClr>
            </a:gs>
            <a:gs pos="49000">
              <a:schemeClr val="accent2">
                <a:hueOff val="-12155671"/>
                <a:satOff val="25001"/>
                <a:lumOff val="-1912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12155671"/>
                <a:satOff val="25001"/>
                <a:lumOff val="-1912"/>
                <a:alphaOff val="0"/>
                <a:shade val="55000"/>
                <a:satMod val="150000"/>
              </a:schemeClr>
            </a:gs>
            <a:gs pos="92000">
              <a:schemeClr val="accent2">
                <a:hueOff val="-12155671"/>
                <a:satOff val="25001"/>
                <a:lumOff val="-1912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12155671"/>
                <a:satOff val="25001"/>
                <a:lumOff val="-1912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12155671"/>
              <a:satOff val="25001"/>
              <a:lumOff val="-1912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Knowing suicide myths can help.</a:t>
          </a:r>
          <a:endParaRPr lang="en-US" sz="2000" kern="1200" dirty="0"/>
        </a:p>
      </dsp:txBody>
      <dsp:txXfrm>
        <a:off x="761994" y="3886204"/>
        <a:ext cx="3329655" cy="966818"/>
      </dsp:txXfrm>
    </dsp:sp>
    <dsp:sp modelId="{3F640DBE-918B-4AC9-A93D-C85B59E70C9D}">
      <dsp:nvSpPr>
        <dsp:cNvPr id="0" name=""/>
        <dsp:cNvSpPr/>
      </dsp:nvSpPr>
      <dsp:spPr>
        <a:xfrm>
          <a:off x="768003" y="0"/>
          <a:ext cx="3008576" cy="1154027"/>
        </a:xfrm>
        <a:prstGeom prst="chevron">
          <a:avLst/>
        </a:prstGeom>
        <a:gradFill rotWithShape="0">
          <a:gsLst>
            <a:gs pos="0">
              <a:schemeClr val="accent2">
                <a:hueOff val="-16207560"/>
                <a:satOff val="33334"/>
                <a:lumOff val="-2549"/>
                <a:alphaOff val="0"/>
                <a:tint val="74000"/>
              </a:schemeClr>
            </a:gs>
            <a:gs pos="49000">
              <a:schemeClr val="accent2">
                <a:hueOff val="-16207560"/>
                <a:satOff val="33334"/>
                <a:lumOff val="-254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16207560"/>
                <a:satOff val="33334"/>
                <a:lumOff val="-2549"/>
                <a:alphaOff val="0"/>
                <a:shade val="55000"/>
                <a:satMod val="150000"/>
              </a:schemeClr>
            </a:gs>
            <a:gs pos="92000">
              <a:schemeClr val="accent2">
                <a:hueOff val="-16207560"/>
                <a:satOff val="33334"/>
                <a:lumOff val="-254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16207560"/>
                <a:satOff val="33334"/>
                <a:lumOff val="-254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16207560"/>
              <a:satOff val="33334"/>
              <a:lumOff val="-2549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Facts and Stats</a:t>
          </a:r>
          <a:endParaRPr lang="en-US" sz="2000" kern="1200" baseline="0" dirty="0"/>
        </a:p>
      </dsp:txBody>
      <dsp:txXfrm>
        <a:off x="768003" y="0"/>
        <a:ext cx="3008576" cy="1154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93A125-2FD7-4970-9887-A0014856F325}" type="datetimeFigureOut">
              <a:rPr lang="en-US" smtClean="0"/>
              <a:pPr/>
              <a:t>10/11/2009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12F6A0-86F6-49EA-82E1-BC6105FC2D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kwh5120@psu.edu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icid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cA_wGxWY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2133600"/>
            <a:ext cx="5105400" cy="1267968"/>
          </a:xfrm>
        </p:spPr>
        <p:txBody>
          <a:bodyPr/>
          <a:lstStyle/>
          <a:p>
            <a:pPr algn="ctr"/>
            <a:r>
              <a:rPr lang="en-US" sz="7200" dirty="0" smtClean="0"/>
              <a:t>Suicide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780" y="5749664"/>
            <a:ext cx="3135220" cy="651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KEMAH HUTCHINSON</a:t>
            </a:r>
          </a:p>
          <a:p>
            <a:r>
              <a:rPr lang="en-US" dirty="0" smtClean="0"/>
              <a:t>CAS 100 SECTION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www.psychminded.co.uk/assetts/newsheadlinepics/suic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3865756" cy="5638800"/>
          </a:xfrm>
          <a:prstGeom prst="rect">
            <a:avLst/>
          </a:prstGeom>
          <a:noFill/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733800" y="990600"/>
          <a:ext cx="4267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ro.corbis.com/images/42-19775837.jpg?size=67&amp;uid=CA66DC1E-5467-41E7-A7A0-1F12141A49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219200"/>
            <a:ext cx="4023359" cy="502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Help yourself…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Need Help Now?</a:t>
            </a:r>
            <a:br>
              <a:rPr lang="en-US" b="1" dirty="0" smtClean="0"/>
            </a:br>
            <a:r>
              <a:rPr lang="en-US" b="1" dirty="0" smtClean="0"/>
              <a:t>Call 911</a:t>
            </a:r>
            <a:br>
              <a:rPr lang="en-US" b="1" dirty="0" smtClean="0"/>
            </a:br>
            <a:r>
              <a:rPr lang="en-US" b="1" dirty="0" smtClean="0"/>
              <a:t>or</a:t>
            </a:r>
            <a:br>
              <a:rPr lang="en-US" b="1" dirty="0" smtClean="0"/>
            </a:br>
            <a:r>
              <a:rPr lang="en-US" b="1" dirty="0" smtClean="0"/>
              <a:t>1-800-SUICIDE</a:t>
            </a:r>
            <a:br>
              <a:rPr lang="en-US" b="1" dirty="0" smtClean="0"/>
            </a:br>
            <a:r>
              <a:rPr lang="en-US" b="1" dirty="0" smtClean="0"/>
              <a:t>(1-800-784-2433)</a:t>
            </a:r>
            <a:br>
              <a:rPr lang="en-US" b="1" dirty="0" smtClean="0"/>
            </a:br>
            <a:r>
              <a:rPr lang="en-US" b="1" dirty="0" smtClean="0"/>
              <a:t>or</a:t>
            </a:r>
            <a:br>
              <a:rPr lang="en-US" b="1" dirty="0" smtClean="0"/>
            </a:br>
            <a:r>
              <a:rPr lang="en-US" b="1" dirty="0" smtClean="0"/>
              <a:t>1-800-273-TALK</a:t>
            </a:r>
            <a:br>
              <a:rPr lang="en-US" b="1" dirty="0" smtClean="0"/>
            </a:br>
            <a:r>
              <a:rPr lang="en-US" b="1" dirty="0" smtClean="0"/>
              <a:t>(1-800-273-8255)</a:t>
            </a:r>
            <a:br>
              <a:rPr lang="en-US" b="1" dirty="0" smtClean="0"/>
            </a:br>
            <a:r>
              <a:rPr lang="en-US" b="1" dirty="0" smtClean="0"/>
              <a:t>or </a:t>
            </a:r>
            <a:br>
              <a:rPr lang="en-US" b="1" dirty="0" smtClean="0"/>
            </a:br>
            <a:r>
              <a:rPr lang="en-US" b="1" dirty="0" smtClean="0"/>
              <a:t>Text Telephone:</a:t>
            </a:r>
            <a:br>
              <a:rPr lang="en-US" b="1" dirty="0" smtClean="0"/>
            </a:br>
            <a:r>
              <a:rPr lang="en-US" b="1" dirty="0" smtClean="0"/>
              <a:t>1-800-799-4TTY</a:t>
            </a:r>
            <a:br>
              <a:rPr lang="en-US" b="1" dirty="0" smtClean="0"/>
            </a:br>
            <a:r>
              <a:rPr lang="en-US" b="1" dirty="0" smtClean="0"/>
              <a:t>(1-800-799-4889)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4290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Contact info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89098" y="2743200"/>
            <a:ext cx="3429000" cy="24606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Any questions or need more info: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Email: </a:t>
            </a:r>
            <a:r>
              <a:rPr lang="en-US" sz="3500" dirty="0" smtClean="0">
                <a:solidFill>
                  <a:srgbClr val="002060"/>
                </a:solidFill>
                <a:hlinkClick r:id="rId2"/>
              </a:rPr>
              <a:t>kwh5120@psu.edu</a:t>
            </a:r>
            <a:endParaRPr lang="en-US" sz="35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Placeholder 6" descr="kk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075" b="1075"/>
          <a:stretch>
            <a:fillRect/>
          </a:stretch>
        </p:blipFill>
        <p:spPr>
          <a:xfrm>
            <a:off x="609600" y="1219200"/>
            <a:ext cx="4206875" cy="4206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6350" cmpd="sng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  <a:t>References</a:t>
            </a:r>
            <a:endParaRPr lang="en-US" dirty="0">
              <a:ln w="6350" cmpd="sng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Kemah, put the name of the organization, not just the website, the name of the article or articles and date you retrieve the information.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( </a:t>
            </a:r>
            <a:r>
              <a:rPr lang="en-US" sz="2800" dirty="0" smtClean="0">
                <a:solidFill>
                  <a:srgbClr val="002060"/>
                </a:solidFill>
                <a:hlinkClick r:id="rId2"/>
              </a:rPr>
              <a:t>www.suicide.org</a:t>
            </a:r>
            <a:r>
              <a:rPr lang="en-US" sz="2800" dirty="0" smtClean="0">
                <a:solidFill>
                  <a:srgbClr val="002060"/>
                </a:solidFill>
              </a:rPr>
              <a:t>) </a:t>
            </a: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Also, be credible enough by having 3-5 sources.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assionateaboutblogging.com/wp-content/uploads/2008/12/suic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0520"/>
            <a:ext cx="6202680" cy="124968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Permanent solution to a temporary problem….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103120" y="6331688"/>
            <a:ext cx="5897880" cy="602512"/>
          </a:xfrm>
        </p:spPr>
        <p:txBody>
          <a:bodyPr/>
          <a:lstStyle/>
          <a:p>
            <a:r>
              <a:rPr lang="en-US" sz="1800" dirty="0" smtClean="0">
                <a:hlinkClick r:id="rId3"/>
              </a:rPr>
              <a:t>http://www.youtube.com/watch?v=CUcA_wGxWYw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focal points…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5204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psychminded.co.uk/assetts/newsheadlinepics/suicid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81000"/>
            <a:ext cx="39624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h03.deviantart.net/fs10/300W/i/2006/157/e/4/Suicide_hanging_by_CaptainBoneDaddy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362200" y="228600"/>
            <a:ext cx="4267200" cy="640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7772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Facts and stats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4676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On average, one suicide occurs every 17 minutes.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On average, a young person (age 15-24) dies by suicide every 2 hours and 12 minutes.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Suicide is the second leading cause of death among college students.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There are approximately 750,000 suicide attempts each year.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 estimated 5 million living Americans have attempted suicide.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More females attempt suicide than males.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(3 female attempts for each male attempt.)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0"/>
          <a:ext cx="7239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http://www.sos-amitie.com/images/suicide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85900"/>
            <a:ext cx="3771900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-76200"/>
          <a:ext cx="7239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http://www.sos-amitie.com/images/suicide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90600"/>
            <a:ext cx="3505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-76200"/>
          <a:ext cx="6858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sos-amitie.com/images/suicide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90600"/>
            <a:ext cx="3505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304800"/>
            <a:ext cx="7239000" cy="85344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HOW TO GET HELP…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64264"/>
          <a:ext cx="7696200" cy="5541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Suicide myths…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391400" cy="531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262</TotalTime>
  <Words>472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Suicide</vt:lpstr>
      <vt:lpstr>Permanent solution to a temporary problem….</vt:lpstr>
      <vt:lpstr>focal points… </vt:lpstr>
      <vt:lpstr>Facts and stats</vt:lpstr>
      <vt:lpstr>Slide 5</vt:lpstr>
      <vt:lpstr>Slide 6</vt:lpstr>
      <vt:lpstr>Slide 7</vt:lpstr>
      <vt:lpstr>HOW TO GET HELP…</vt:lpstr>
      <vt:lpstr>Suicide myths…</vt:lpstr>
      <vt:lpstr>summary </vt:lpstr>
      <vt:lpstr>Help yourself…</vt:lpstr>
      <vt:lpstr>Contact info 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</dc:title>
  <dc:creator>User</dc:creator>
  <cp:lastModifiedBy>User</cp:lastModifiedBy>
  <cp:revision>29</cp:revision>
  <dcterms:created xsi:type="dcterms:W3CDTF">2009-10-10T22:25:22Z</dcterms:created>
  <dcterms:modified xsi:type="dcterms:W3CDTF">2009-10-11T23:15:19Z</dcterms:modified>
</cp:coreProperties>
</file>